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3" r:id="rId4"/>
  </p:sldMasterIdLst>
  <p:notesMasterIdLst>
    <p:notesMasterId r:id="rId13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de-DE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9" d="100"/>
          <a:sy n="119" d="100"/>
        </p:scale>
        <p:origin x="156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her Wyss" userId="e187b35b-e83b-449e-ab70-c8c49c8548df" providerId="ADAL" clId="{A5E714A1-3D1A-4B05-966F-663A33F887F3}"/>
    <pc:docChg chg="modSld">
      <pc:chgData name="Esther Wyss" userId="e187b35b-e83b-449e-ab70-c8c49c8548df" providerId="ADAL" clId="{A5E714A1-3D1A-4B05-966F-663A33F887F3}" dt="2021-07-21T09:04:33.972" v="3" actId="20577"/>
      <pc:docMkLst>
        <pc:docMk/>
      </pc:docMkLst>
      <pc:sldChg chg="modSp mod">
        <pc:chgData name="Esther Wyss" userId="e187b35b-e83b-449e-ab70-c8c49c8548df" providerId="ADAL" clId="{A5E714A1-3D1A-4B05-966F-663A33F887F3}" dt="2021-07-21T07:39:35.083" v="1" actId="20577"/>
        <pc:sldMkLst>
          <pc:docMk/>
          <pc:sldMk cId="0" sldId="257"/>
        </pc:sldMkLst>
        <pc:spChg chg="mod">
          <ac:chgData name="Esther Wyss" userId="e187b35b-e83b-449e-ab70-c8c49c8548df" providerId="ADAL" clId="{A5E714A1-3D1A-4B05-966F-663A33F887F3}" dt="2021-07-21T07:39:35.083" v="1" actId="20577"/>
          <ac:spMkLst>
            <pc:docMk/>
            <pc:sldMk cId="0" sldId="257"/>
            <ac:spMk id="2" creationId="{00000000-0000-0000-0000-000000000000}"/>
          </ac:spMkLst>
        </pc:spChg>
      </pc:sldChg>
      <pc:sldChg chg="modSp mod">
        <pc:chgData name="Esther Wyss" userId="e187b35b-e83b-449e-ab70-c8c49c8548df" providerId="ADAL" clId="{A5E714A1-3D1A-4B05-966F-663A33F887F3}" dt="2021-07-21T09:04:33.972" v="3" actId="20577"/>
        <pc:sldMkLst>
          <pc:docMk/>
          <pc:sldMk cId="0" sldId="263"/>
        </pc:sldMkLst>
        <pc:spChg chg="mod">
          <ac:chgData name="Esther Wyss" userId="e187b35b-e83b-449e-ab70-c8c49c8548df" providerId="ADAL" clId="{A5E714A1-3D1A-4B05-966F-663A33F887F3}" dt="2021-07-21T09:04:33.972" v="3" actId="20577"/>
          <ac:spMkLst>
            <pc:docMk/>
            <pc:sldMk cId="0" sldId="263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32134-BF94-4D8F-BE1D-3F3CFBDFE594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2E62A-BB82-4D5E-B115-1FE2D4320C16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55152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E8B32-9A69-40B9-8625-2A9E280F8834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200B-A32B-43CB-AACB-ED831B8F94F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7278-DBB3-4BDE-8C08-0099705FB7B0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200B-A32B-43CB-AACB-ED831B8F94F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9AB2-714B-4618-9C60-38FACE13C0B8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200B-A32B-43CB-AACB-ED831B8F94F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DFEE5-25DB-4152-91C5-3C2C174810E0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A1052-BC74-4078-B119-FA169FEE1633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3514-550E-426C-A41F-8570CA7F89CD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200B-A32B-43CB-AACB-ED831B8F94F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A820E-3680-41AA-8E9E-260F498D9F79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200B-A32B-43CB-AACB-ED831B8F94F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AB6F-B654-4A58-9025-90CB942D4146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200B-A32B-43CB-AACB-ED831B8F94F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39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7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39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7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8EBE-98AA-493F-BFD9-C99D5C482EB5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200B-A32B-43CB-AACB-ED831B8F94F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FCE9-61E5-4FF8-BEFE-E8F66627FCB9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200B-A32B-43CB-AACB-ED831B8F94F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7FC94-0343-4CA4-9F7D-2276AD9A55CC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200B-A32B-43CB-AACB-ED831B8F94F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7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4" y="273056"/>
            <a:ext cx="6815668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7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446F-1188-46EF-B30B-E16EF30B106A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200B-A32B-43CB-AACB-ED831B8F94F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70" indent="0">
              <a:buNone/>
              <a:defRPr sz="3733"/>
            </a:lvl2pPr>
            <a:lvl3pPr marL="1219139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7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461DC-9FD7-41F1-A732-6E260270BC9D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200B-A32B-43CB-AACB-ED831B8F94F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skyline1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4293096"/>
            <a:ext cx="12192000" cy="1374947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43681-DE00-42F2-B7CE-5236B0E1027C}" type="datetime1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fld id="{20DC200B-A32B-43CB-AACB-ED831B8F94FD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hf hdr="0" ftr="0" dt="0"/>
  <p:txStyles>
    <p:titleStyle>
      <a:lvl1pPr algn="ctr" defTabSz="1219139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219139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51" indent="-380982" algn="l" defTabSz="1219139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3" indent="-304784" algn="l" defTabSz="121913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39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3" indent="-304784" algn="l" defTabSz="1219139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39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39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indent="-304784" algn="l" defTabSz="1219139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39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9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7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/>
              <a:t>Energie und </a:t>
            </a:r>
            <a:r>
              <a:rPr lang="de-CH" dirty="0"/>
              <a:t>Umwelt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>
                <a:solidFill>
                  <a:schemeClr val="tx1">
                    <a:lumMod val="95000"/>
                    <a:lumOff val="5000"/>
                  </a:schemeClr>
                </a:solidFill>
              </a:rPr>
              <a:t>Autor/in</a:t>
            </a:r>
            <a:endParaRPr lang="de-CH" b="1" baseline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Analyse</a:t>
            </a:r>
            <a:endParaRPr lang="de-CH" b="1" baseline="0" dirty="0">
              <a:solidFill>
                <a:srgbClr val="365F91"/>
              </a:solidFill>
              <a:latin typeface="Times New Roman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Belastung: Luft, Wasser, Erde</a:t>
            </a:r>
          </a:p>
          <a:p>
            <a:r>
              <a:rPr lang="de-CH" dirty="0"/>
              <a:t>Gesundheitsprobleme</a:t>
            </a:r>
          </a:p>
          <a:p>
            <a:r>
              <a:rPr lang="de-CH" dirty="0"/>
              <a:t>Ressourcen schwinden</a:t>
            </a:r>
          </a:p>
          <a:p>
            <a:r>
              <a:rPr lang="de-CH" dirty="0"/>
              <a:t>Klimaveränderung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A1052-BC74-4078-B119-FA169FEE1633}" type="slidenum">
              <a:rPr lang="de-CH" smtClean="0"/>
              <a:pPr/>
              <a:t>2</a:t>
            </a:fld>
            <a:endParaRPr lang="de-C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Luft, Wasser Erde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CO</a:t>
            </a:r>
            <a:r>
              <a:rPr lang="de-CH" baseline="-25000" dirty="0"/>
              <a:t>2</a:t>
            </a:r>
            <a:r>
              <a:rPr lang="de-CH" dirty="0"/>
              <a:t>-Ausstoss bei Fahrzeugen</a:t>
            </a:r>
          </a:p>
          <a:p>
            <a:r>
              <a:rPr lang="de-CH" dirty="0"/>
              <a:t>Kohle- und Öl-Kraftwerke</a:t>
            </a:r>
          </a:p>
          <a:p>
            <a:r>
              <a:rPr lang="de-CH" dirty="0"/>
              <a:t>AKWs</a:t>
            </a:r>
          </a:p>
          <a:p>
            <a:r>
              <a:rPr lang="de-CH" dirty="0"/>
              <a:t>Emissionen bei Heizungen</a:t>
            </a:r>
          </a:p>
          <a:p>
            <a:r>
              <a:rPr lang="de-CH" dirty="0"/>
              <a:t>Abfallentsorgung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A1052-BC74-4078-B119-FA169FEE1633}" type="slidenum">
              <a:rPr lang="de-CH" smtClean="0"/>
              <a:pPr/>
              <a:t>3</a:t>
            </a:fld>
            <a:endParaRPr lang="de-C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Gefährdete Gesundheit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Schlechte Luftqualität</a:t>
            </a:r>
          </a:p>
          <a:p>
            <a:r>
              <a:rPr lang="de-CH" dirty="0"/>
              <a:t>Verschmutztes Wasser</a:t>
            </a:r>
          </a:p>
          <a:p>
            <a:r>
              <a:rPr lang="de-CH" dirty="0"/>
              <a:t>Verseuchte Böden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A1052-BC74-4078-B119-FA169FEE1633}" type="slidenum">
              <a:rPr lang="de-CH" smtClean="0"/>
              <a:pPr/>
              <a:t>4</a:t>
            </a:fld>
            <a:endParaRPr lang="de-CH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 schwinden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Rohstoffverknappung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A1052-BC74-4078-B119-FA169FEE1633}" type="slidenum">
              <a:rPr lang="de-CH" smtClean="0"/>
              <a:pPr/>
              <a:t>5</a:t>
            </a:fld>
            <a:endParaRPr lang="de-CH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Klimaveränderung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Globaler Temperaturanstieg</a:t>
            </a:r>
          </a:p>
          <a:p>
            <a:r>
              <a:rPr lang="de-CH" dirty="0"/>
              <a:t>Zunehmende Stürme</a:t>
            </a:r>
          </a:p>
          <a:p>
            <a:r>
              <a:rPr lang="de-CH" dirty="0"/>
              <a:t>Sintflutartige Regenfälle</a:t>
            </a:r>
          </a:p>
          <a:p>
            <a:r>
              <a:rPr lang="de-CH" dirty="0"/>
              <a:t>Abschmelzende Gletscher, Polkappen</a:t>
            </a:r>
          </a:p>
          <a:p>
            <a:r>
              <a:rPr lang="de-CH" dirty="0"/>
              <a:t>Überschwemmungen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A1052-BC74-4078-B119-FA169FEE1633}" type="slidenum">
              <a:rPr lang="de-CH" smtClean="0"/>
              <a:pPr/>
              <a:t>6</a:t>
            </a:fld>
            <a:endParaRPr lang="de-CH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Sinnvolle Massnahmen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Energieverbrauch senken</a:t>
            </a:r>
          </a:p>
          <a:p>
            <a:r>
              <a:rPr lang="de-CH" dirty="0"/>
              <a:t>Mobilität einschränken</a:t>
            </a:r>
          </a:p>
          <a:p>
            <a:r>
              <a:rPr lang="de-CH" dirty="0"/>
              <a:t>Erneuerbare Energiequellen fördern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A1052-BC74-4078-B119-FA169FEE1633}" type="slidenum">
              <a:rPr lang="de-CH" smtClean="0"/>
              <a:pPr/>
              <a:t>7</a:t>
            </a:fld>
            <a:endParaRPr lang="de-CH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Nachhaltige Zukunft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Umdenken</a:t>
            </a:r>
          </a:p>
          <a:p>
            <a:r>
              <a:rPr lang="de-CH" dirty="0"/>
              <a:t>Ökologisch handeln</a:t>
            </a:r>
          </a:p>
          <a:p>
            <a:r>
              <a:rPr lang="de-CH" dirty="0"/>
              <a:t>Lebenswerte Umwelt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A1052-BC74-4078-B119-FA169FEE1633}" type="slidenum">
              <a:rPr lang="de-CH" smtClean="0"/>
              <a:pPr/>
              <a:t>8</a:t>
            </a:fld>
            <a:endParaRPr lang="de-CH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apetus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3" ma:contentTypeDescription="Ein neues Dokument erstellen." ma:contentTypeScope="" ma:versionID="af400b85aa85b8b0fc95e3f13bdfff5a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05fcc17906e3898e53c48a31fc5a2857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468BF3-1782-4F80-B64E-853BA033B5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B90BFE-9D46-462F-934F-28F7838223B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79AF4F8-B52C-4117-A322-498324121E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79</Words>
  <Application>Microsoft Office PowerPoint</Application>
  <PresentationFormat>Breitbild</PresentationFormat>
  <Paragraphs>40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4" baseType="lpstr">
      <vt:lpstr>Arial</vt:lpstr>
      <vt:lpstr>Calibri</vt:lpstr>
      <vt:lpstr>Consolas</vt:lpstr>
      <vt:lpstr>Corbel</vt:lpstr>
      <vt:lpstr>Times New Roman</vt:lpstr>
      <vt:lpstr>Larissa-Design</vt:lpstr>
      <vt:lpstr>Energie und Umwelt</vt:lpstr>
      <vt:lpstr>Analyse</vt:lpstr>
      <vt:lpstr>Luft, Wasser Erde</vt:lpstr>
      <vt:lpstr>Gefährdete Gesundheit</vt:lpstr>
      <vt:lpstr>Ressourcen schwinden</vt:lpstr>
      <vt:lpstr>Klimaveränderung</vt:lpstr>
      <vt:lpstr>Sinnvolle Massnahmen</vt:lpstr>
      <vt:lpstr>Nachhaltige Zukunft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Energie und Umwelt</dc:title>
  <dc:creator>H. Gächter</dc:creator>
  <cp:keywords>Energie, Übung</cp:keywords>
  <cp:lastModifiedBy>Esther Wyss</cp:lastModifiedBy>
  <cp:revision>13</cp:revision>
  <dcterms:created xsi:type="dcterms:W3CDTF">2009-10-25T08:38:33Z</dcterms:created>
  <dcterms:modified xsi:type="dcterms:W3CDTF">2021-07-21T09:04:35Z</dcterms:modified>
  <cp:category>SIZ202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0x010100BE0A218B65CF8F4E9AF05F2AB7592672</vt:lpwstr>
  </property>
</Properties>
</file>