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3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Keine Formatvorlage, Tabellengitternetz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2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0A6EA79E-650E-4948-9B0E-FB7102EB436B}"/>
    <pc:docChg chg="modSld">
      <pc:chgData name="Esther Wyss" userId="e187b35b-e83b-449e-ab70-c8c49c8548df" providerId="ADAL" clId="{0A6EA79E-650E-4948-9B0E-FB7102EB436B}" dt="2021-07-21T12:42:42.155" v="7" actId="20577"/>
      <pc:docMkLst>
        <pc:docMk/>
      </pc:docMkLst>
      <pc:sldChg chg="modSp mod">
        <pc:chgData name="Esther Wyss" userId="e187b35b-e83b-449e-ab70-c8c49c8548df" providerId="ADAL" clId="{0A6EA79E-650E-4948-9B0E-FB7102EB436B}" dt="2021-07-21T12:42:42.155" v="7" actId="20577"/>
        <pc:sldMkLst>
          <pc:docMk/>
          <pc:sldMk cId="0" sldId="257"/>
        </pc:sldMkLst>
        <pc:graphicFrameChg chg="modGraphic">
          <ac:chgData name="Esther Wyss" userId="e187b35b-e83b-449e-ab70-c8c49c8548df" providerId="ADAL" clId="{0A6EA79E-650E-4948-9B0E-FB7102EB436B}" dt="2021-07-21T12:42:42.155" v="7" actId="20577"/>
          <ac:graphicFrameMkLst>
            <pc:docMk/>
            <pc:sldMk cId="0" sldId="257"/>
            <ac:graphicFrameMk id="5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31CDA-E797-4250-B32A-CEEB9E2E9ADE}" type="datetimeFigureOut">
              <a:rPr lang="de-DE" smtClean="0"/>
              <a:pPr/>
              <a:t>21.07.2021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A8B10-C317-49B2-B58B-720E54BFED3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Blindtabellen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Ein Bild, das Objekt enthält.&#10;&#10;Mit sehr hoher Zuverlässigkeit generierte Beschreibung">
            <a:extLst>
              <a:ext uri="{FF2B5EF4-FFF2-40B4-BE49-F238E27FC236}">
                <a16:creationId xmlns:a16="http://schemas.microsoft.com/office/drawing/2014/main" id="{9652F174-BF1C-4C30-97F4-50235A439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372" y="3819380"/>
            <a:ext cx="324000" cy="324000"/>
          </a:xfrm>
          <a:prstGeom prst="rect">
            <a:avLst/>
          </a:prstGeom>
        </p:spPr>
      </p:pic>
      <p:pic>
        <p:nvPicPr>
          <p:cNvPr id="16" name="Grafik 15" descr="Ein Bild, das Objekt enthält.&#10;&#10;Mit hoher Zuverlässigkeit generierte Beschreibung">
            <a:extLst>
              <a:ext uri="{FF2B5EF4-FFF2-40B4-BE49-F238E27FC236}">
                <a16:creationId xmlns:a16="http://schemas.microsoft.com/office/drawing/2014/main" id="{446AA5C1-BFF5-40A0-A188-D0187B320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48" y="3840153"/>
            <a:ext cx="324000" cy="324000"/>
          </a:xfrm>
          <a:prstGeom prst="rect">
            <a:avLst/>
          </a:prstGeom>
        </p:spPr>
      </p:pic>
      <p:pic>
        <p:nvPicPr>
          <p:cNvPr id="14" name="Grafik 13" descr="Ein Bild, das Objekt enthält.&#10;&#10;Mit hoher Zuverlässigkeit generierte Beschreibung">
            <a:extLst>
              <a:ext uri="{FF2B5EF4-FFF2-40B4-BE49-F238E27FC236}">
                <a16:creationId xmlns:a16="http://schemas.microsoft.com/office/drawing/2014/main" id="{0F1A72C5-CB43-4578-8AA8-09222CDAD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968" y="1988872"/>
            <a:ext cx="324000" cy="324000"/>
          </a:xfrm>
          <a:prstGeom prst="rect">
            <a:avLst/>
          </a:prstGeom>
        </p:spPr>
      </p:pic>
      <p:pic>
        <p:nvPicPr>
          <p:cNvPr id="7" name="Grafik 6" descr="Ein Bild, das Objekt enthält.&#10;&#10;Mit hoher Zuverlässigkeit generierte Beschreibung">
            <a:extLst>
              <a:ext uri="{FF2B5EF4-FFF2-40B4-BE49-F238E27FC236}">
                <a16:creationId xmlns:a16="http://schemas.microsoft.com/office/drawing/2014/main" id="{E397E35D-72E6-4020-9311-974E960389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071678"/>
            <a:ext cx="324000" cy="324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Entwurf und Layout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1000100" y="1571612"/>
          <a:ext cx="2857521" cy="12192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2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2876">
                <a:tc>
                  <a:txBody>
                    <a:bodyPr/>
                    <a:lstStyle/>
                    <a:p>
                      <a:endParaRPr lang="de-CH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Soll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876">
                <a:tc>
                  <a:txBody>
                    <a:bodyPr/>
                    <a:lstStyle/>
                    <a:p>
                      <a:r>
                        <a:rPr lang="de-CH" sz="1000" dirty="0"/>
                        <a:t>Abmessungen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gross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kleiner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76">
                <a:tc>
                  <a:txBody>
                    <a:bodyPr/>
                    <a:lstStyle/>
                    <a:p>
                      <a:r>
                        <a:rPr lang="de-CH" sz="1000" dirty="0"/>
                        <a:t>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veraltet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modern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876">
                <a:tc>
                  <a:txBody>
                    <a:bodyPr/>
                    <a:lstStyle/>
                    <a:p>
                      <a:r>
                        <a:rPr lang="de-CH" sz="1000" dirty="0"/>
                        <a:t>Qualität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gut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Top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876">
                <a:tc>
                  <a:txBody>
                    <a:bodyPr/>
                    <a:lstStyle/>
                    <a:p>
                      <a:r>
                        <a:rPr lang="de-CH" sz="1000" dirty="0"/>
                        <a:t>Preis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niedrig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000" dirty="0"/>
                        <a:t>angepasst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6070"/>
              </p:ext>
            </p:extLst>
          </p:nvPr>
        </p:nvGraphicFramePr>
        <p:xfrm>
          <a:off x="4357686" y="1428736"/>
          <a:ext cx="2839662" cy="14782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46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6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644">
                <a:tc>
                  <a:txBody>
                    <a:bodyPr/>
                    <a:lstStyle/>
                    <a:p>
                      <a:endParaRPr lang="de-CH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44">
                <a:tc>
                  <a:txBody>
                    <a:bodyPr/>
                    <a:lstStyle/>
                    <a:p>
                      <a:r>
                        <a:rPr lang="de-CH" sz="1200" dirty="0"/>
                        <a:t>Bergsport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644">
                <a:tc>
                  <a:txBody>
                    <a:bodyPr/>
                    <a:lstStyle/>
                    <a:p>
                      <a:r>
                        <a:rPr lang="de-CH" sz="1200" dirty="0"/>
                        <a:t>Wintersport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644">
                <a:tc>
                  <a:txBody>
                    <a:bodyPr/>
                    <a:lstStyle/>
                    <a:p>
                      <a:r>
                        <a:rPr lang="de-CH" sz="1200" dirty="0"/>
                        <a:t>Eventsport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644">
                <a:tc>
                  <a:txBody>
                    <a:bodyPr/>
                    <a:lstStyle/>
                    <a:p>
                      <a:r>
                        <a:rPr lang="de-CH" sz="1200" dirty="0"/>
                        <a:t>Tennis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1214414" y="3143248"/>
          <a:ext cx="1928826" cy="2071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7925">
                <a:tc>
                  <a:txBody>
                    <a:bodyPr/>
                    <a:lstStyle/>
                    <a:p>
                      <a:r>
                        <a:rPr lang="de-CH" dirty="0"/>
                        <a:t>Idee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925">
                <a:tc>
                  <a:txBody>
                    <a:bodyPr/>
                    <a:lstStyle/>
                    <a:p>
                      <a:r>
                        <a:rPr lang="de-CH" dirty="0"/>
                        <a:t>Design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25">
                <a:tc>
                  <a:txBody>
                    <a:bodyPr/>
                    <a:lstStyle/>
                    <a:p>
                      <a:r>
                        <a:rPr lang="de-CH" dirty="0"/>
                        <a:t>Realisierung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925">
                <a:tc>
                  <a:txBody>
                    <a:bodyPr/>
                    <a:lstStyle/>
                    <a:p>
                      <a:r>
                        <a:rPr lang="de-CH" dirty="0"/>
                        <a:t>Erfolg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357686" y="3214686"/>
          <a:ext cx="3214710" cy="1097280"/>
        </p:xfrm>
        <a:graphic>
          <a:graphicData uri="http://schemas.openxmlformats.org/drawingml/2006/table">
            <a:tbl>
              <a:tblPr>
                <a:tableStyleId>{F2DE63D5-997A-4646-A377-4702673A728D}</a:tableStyleId>
              </a:tblPr>
              <a:tblGrid>
                <a:gridCol w="928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8127">
                <a:tc>
                  <a:txBody>
                    <a:bodyPr/>
                    <a:lstStyle/>
                    <a:p>
                      <a:r>
                        <a:rPr lang="de-CH" sz="1200" dirty="0"/>
                        <a:t>Firma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Sparte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7">
                <a:tc>
                  <a:txBody>
                    <a:bodyPr/>
                    <a:lstStyle/>
                    <a:p>
                      <a:r>
                        <a:rPr lang="de-CH" sz="1200" dirty="0"/>
                        <a:t>Lambada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Tanz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Aarau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27">
                <a:tc>
                  <a:txBody>
                    <a:bodyPr/>
                    <a:lstStyle/>
                    <a:p>
                      <a:r>
                        <a:rPr lang="de-CH" sz="1200" dirty="0"/>
                        <a:t>MBIKE 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Mountainbike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Hinwil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27">
                <a:tc>
                  <a:txBody>
                    <a:bodyPr/>
                    <a:lstStyle/>
                    <a:p>
                      <a:r>
                        <a:rPr lang="de-CH" sz="1200" dirty="0"/>
                        <a:t>Corall 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Tauchen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Lausanne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Bilder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ClipArt und Formen</a:t>
            </a:r>
          </a:p>
        </p:txBody>
      </p:sp>
      <p:sp>
        <p:nvSpPr>
          <p:cNvPr id="22" name="Inhaltsplatzhalter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Textobjekte</a:t>
            </a:r>
          </a:p>
        </p:txBody>
      </p:sp>
      <p:pic>
        <p:nvPicPr>
          <p:cNvPr id="3" name="Grafik 2" descr="Lokomotiv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428736"/>
            <a:ext cx="2743200" cy="2057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DD249F-3FC3-435E-BFF7-13FEC5C145F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74E01A4-5B3C-4476-84BF-9B935AE07D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5922EA-4218-4502-94E4-E44F856724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Bildschirmpräsentation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Arial</vt:lpstr>
      <vt:lpstr>Calibri</vt:lpstr>
      <vt:lpstr>Larissa-Design</vt:lpstr>
      <vt:lpstr>Blindtabellen</vt:lpstr>
      <vt:lpstr>Entwurf und Layout</vt:lpstr>
      <vt:lpstr>Bilder</vt:lpstr>
      <vt:lpstr>ClipArt und Formen</vt:lpstr>
      <vt:lpstr>Textobjekte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Objekte</dc:title>
  <dc:creator>H. Gächter</dc:creator>
  <cp:lastModifiedBy>Esther Wyss</cp:lastModifiedBy>
  <cp:revision>90</cp:revision>
  <dcterms:created xsi:type="dcterms:W3CDTF">2009-10-26T16:23:46Z</dcterms:created>
  <dcterms:modified xsi:type="dcterms:W3CDTF">2021-07-21T12:42:47Z</dcterms:modified>
  <cp:category>SIZ202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