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269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301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427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11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28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210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7183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193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446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263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61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D61B8-E324-4150-A75E-DB95F57140F9}" type="datetimeFigureOut">
              <a:rPr lang="de-CH" smtClean="0"/>
              <a:t>21.04.2017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8F5E4-2B7E-4685-B5D5-6D252800329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334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Formen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Kommunikation und Präsentation SIZ-SU1</a:t>
            </a:r>
          </a:p>
        </p:txBody>
      </p:sp>
    </p:spTree>
    <p:extLst>
      <p:ext uri="{BB962C8B-B14F-4D97-AF65-F5344CB8AC3E}">
        <p14:creationId xmlns:p14="http://schemas.microsoft.com/office/powerpoint/2010/main" val="84414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lke 3"/>
          <p:cNvSpPr/>
          <p:nvPr/>
        </p:nvSpPr>
        <p:spPr>
          <a:xfrm>
            <a:off x="2183027" y="1165653"/>
            <a:ext cx="2438400" cy="832021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Sonne 6"/>
          <p:cNvSpPr/>
          <p:nvPr/>
        </p:nvSpPr>
        <p:spPr>
          <a:xfrm>
            <a:off x="5404021" y="926756"/>
            <a:ext cx="782595" cy="782595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Wolke 7"/>
          <p:cNvSpPr/>
          <p:nvPr/>
        </p:nvSpPr>
        <p:spPr>
          <a:xfrm>
            <a:off x="5321643" y="1165654"/>
            <a:ext cx="2438400" cy="832021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9" name="Gruppieren 8"/>
          <p:cNvGrpSpPr/>
          <p:nvPr/>
        </p:nvGrpSpPr>
        <p:grpSpPr>
          <a:xfrm>
            <a:off x="8460259" y="902042"/>
            <a:ext cx="2438400" cy="1070919"/>
            <a:chOff x="2183027" y="1046205"/>
            <a:chExt cx="2438400" cy="1070919"/>
          </a:xfrm>
        </p:grpSpPr>
        <p:sp>
          <p:nvSpPr>
            <p:cNvPr id="10" name="Sonne 9"/>
            <p:cNvSpPr/>
            <p:nvPr/>
          </p:nvSpPr>
          <p:spPr>
            <a:xfrm>
              <a:off x="2265405" y="1046205"/>
              <a:ext cx="782595" cy="782595"/>
            </a:xfrm>
            <a:prstGeom prst="su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Wolke 10"/>
            <p:cNvSpPr/>
            <p:nvPr/>
          </p:nvSpPr>
          <p:spPr>
            <a:xfrm>
              <a:off x="2183027" y="1285103"/>
              <a:ext cx="2438400" cy="832021"/>
            </a:xfrm>
            <a:prstGeom prst="cloud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6" name="Sonne 5"/>
          <p:cNvSpPr/>
          <p:nvPr/>
        </p:nvSpPr>
        <p:spPr>
          <a:xfrm>
            <a:off x="2265405" y="1046205"/>
            <a:ext cx="782595" cy="782595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prechblase: rechteckig mit abgerundeten Ecken 2"/>
          <p:cNvSpPr/>
          <p:nvPr/>
        </p:nvSpPr>
        <p:spPr>
          <a:xfrm>
            <a:off x="3047999" y="543696"/>
            <a:ext cx="1268627" cy="317156"/>
          </a:xfrm>
          <a:prstGeom prst="wedgeRoundRectCallout">
            <a:avLst>
              <a:gd name="adj1" fmla="val -32598"/>
              <a:gd name="adj2" fmla="val 988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800" dirty="0"/>
              <a:t>Sonne muss in den Hintergrund</a:t>
            </a:r>
          </a:p>
        </p:txBody>
      </p:sp>
      <p:sp>
        <p:nvSpPr>
          <p:cNvPr id="12" name="Sprechblase: rechteckig mit abgerundeten Ecken 11"/>
          <p:cNvSpPr/>
          <p:nvPr/>
        </p:nvSpPr>
        <p:spPr>
          <a:xfrm>
            <a:off x="6186615" y="543696"/>
            <a:ext cx="1375719" cy="317156"/>
          </a:xfrm>
          <a:prstGeom prst="wedgeRoundRectCallout">
            <a:avLst>
              <a:gd name="adj1" fmla="val -32598"/>
              <a:gd name="adj2" fmla="val 988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800" dirty="0"/>
              <a:t>Die beiden Formen müssen Gruppiert werden</a:t>
            </a:r>
          </a:p>
        </p:txBody>
      </p:sp>
      <p:sp>
        <p:nvSpPr>
          <p:cNvPr id="13" name="Sprechblase: rechteckig mit abgerundeten Ecken 12"/>
          <p:cNvSpPr/>
          <p:nvPr/>
        </p:nvSpPr>
        <p:spPr>
          <a:xfrm>
            <a:off x="9325231" y="543696"/>
            <a:ext cx="1408671" cy="317156"/>
          </a:xfrm>
          <a:prstGeom prst="wedgeRoundRectCallout">
            <a:avLst>
              <a:gd name="adj1" fmla="val -32598"/>
              <a:gd name="adj2" fmla="val 988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800" dirty="0"/>
              <a:t>Fertige Form als eine Grafik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3492843" y="3262184"/>
            <a:ext cx="4819135" cy="1425146"/>
            <a:chOff x="3492843" y="3262184"/>
            <a:chExt cx="4819135" cy="1425146"/>
          </a:xfrm>
        </p:grpSpPr>
        <p:sp>
          <p:nvSpPr>
            <p:cNvPr id="19" name="Rechteck 18"/>
            <p:cNvSpPr/>
            <p:nvPr/>
          </p:nvSpPr>
          <p:spPr>
            <a:xfrm>
              <a:off x="3492843" y="3262184"/>
              <a:ext cx="4819135" cy="14251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3641124" y="3410465"/>
              <a:ext cx="4514336" cy="1128584"/>
              <a:chOff x="3641124" y="3410465"/>
              <a:chExt cx="4514336" cy="1128584"/>
            </a:xfrm>
          </p:grpSpPr>
          <p:sp>
            <p:nvSpPr>
              <p:cNvPr id="14" name="Stern: 5 Zacken 13"/>
              <p:cNvSpPr/>
              <p:nvPr/>
            </p:nvSpPr>
            <p:spPr>
              <a:xfrm>
                <a:off x="3641124" y="3410465"/>
                <a:ext cx="1128584" cy="1128584"/>
              </a:xfrm>
              <a:prstGeom prst="star5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5" name="Stern: 5 Zacken 14"/>
              <p:cNvSpPr/>
              <p:nvPr/>
            </p:nvSpPr>
            <p:spPr>
              <a:xfrm>
                <a:off x="4769708" y="3410465"/>
                <a:ext cx="1128584" cy="1128584"/>
              </a:xfrm>
              <a:prstGeom prst="star5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6" name="Stern: 5 Zacken 15"/>
              <p:cNvSpPr/>
              <p:nvPr/>
            </p:nvSpPr>
            <p:spPr>
              <a:xfrm>
                <a:off x="5898292" y="3410465"/>
                <a:ext cx="1128584" cy="1128584"/>
              </a:xfrm>
              <a:prstGeom prst="star5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7" name="Stern: 5 Zacken 16"/>
              <p:cNvSpPr/>
              <p:nvPr/>
            </p:nvSpPr>
            <p:spPr>
              <a:xfrm>
                <a:off x="7026876" y="3410465"/>
                <a:ext cx="1128584" cy="1128584"/>
              </a:xfrm>
              <a:prstGeom prst="star5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grpSp>
        <p:nvGrpSpPr>
          <p:cNvPr id="25" name="Gruppieren 24"/>
          <p:cNvGrpSpPr/>
          <p:nvPr/>
        </p:nvGrpSpPr>
        <p:grpSpPr>
          <a:xfrm>
            <a:off x="3978874" y="5399903"/>
            <a:ext cx="3838835" cy="1103871"/>
            <a:chOff x="4530810" y="5313405"/>
            <a:chExt cx="3838835" cy="1103871"/>
          </a:xfrm>
        </p:grpSpPr>
        <p:sp>
          <p:nvSpPr>
            <p:cNvPr id="21" name="Smiley 20"/>
            <p:cNvSpPr/>
            <p:nvPr/>
          </p:nvSpPr>
          <p:spPr>
            <a:xfrm>
              <a:off x="5898292" y="5313405"/>
              <a:ext cx="1103871" cy="1103871"/>
            </a:xfrm>
            <a:prstGeom prst="smileyFace">
              <a:avLst>
                <a:gd name="adj" fmla="val 175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Smiley 21"/>
            <p:cNvSpPr/>
            <p:nvPr/>
          </p:nvSpPr>
          <p:spPr>
            <a:xfrm>
              <a:off x="4530810" y="5313405"/>
              <a:ext cx="1103871" cy="1103871"/>
            </a:xfrm>
            <a:prstGeom prst="smileyFac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4" name="Smiley 23"/>
            <p:cNvSpPr/>
            <p:nvPr/>
          </p:nvSpPr>
          <p:spPr>
            <a:xfrm>
              <a:off x="7265774" y="5313405"/>
              <a:ext cx="1103871" cy="1103871"/>
            </a:xfrm>
            <a:prstGeom prst="smileyFace">
              <a:avLst>
                <a:gd name="adj" fmla="val -4653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65346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ussdiagramm: Prozess 1"/>
          <p:cNvSpPr/>
          <p:nvPr/>
        </p:nvSpPr>
        <p:spPr>
          <a:xfrm>
            <a:off x="2290120" y="897926"/>
            <a:ext cx="906162" cy="41189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lussdiagramm: Verzweigung 2"/>
          <p:cNvSpPr/>
          <p:nvPr/>
        </p:nvSpPr>
        <p:spPr>
          <a:xfrm>
            <a:off x="2253049" y="1960606"/>
            <a:ext cx="980302" cy="494270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Verbinder: gewinkelt 7"/>
          <p:cNvCxnSpPr>
            <a:stCxn id="2" idx="2"/>
            <a:endCxn id="3" idx="0"/>
          </p:cNvCxnSpPr>
          <p:nvPr/>
        </p:nvCxnSpPr>
        <p:spPr>
          <a:xfrm rot="5400000">
            <a:off x="2417807" y="1635212"/>
            <a:ext cx="650788" cy="1"/>
          </a:xfrm>
          <a:prstGeom prst="bentConnector3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" name="Flussdiagramm: Prozess 11"/>
          <p:cNvSpPr/>
          <p:nvPr/>
        </p:nvSpPr>
        <p:spPr>
          <a:xfrm>
            <a:off x="2290120" y="3097425"/>
            <a:ext cx="906162" cy="41189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7" name="Verbinder: gewinkelt 16"/>
          <p:cNvCxnSpPr>
            <a:stCxn id="3" idx="2"/>
            <a:endCxn id="12" idx="0"/>
          </p:cNvCxnSpPr>
          <p:nvPr/>
        </p:nvCxnSpPr>
        <p:spPr>
          <a:xfrm rot="16200000" flipH="1">
            <a:off x="2421926" y="2776149"/>
            <a:ext cx="642549" cy="1"/>
          </a:xfrm>
          <a:prstGeom prst="bentConnector3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1" name="Flussdiagramm: Verzweigung 20"/>
          <p:cNvSpPr/>
          <p:nvPr/>
        </p:nvSpPr>
        <p:spPr>
          <a:xfrm>
            <a:off x="4543168" y="3023286"/>
            <a:ext cx="980302" cy="494270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3" name="Verbinder: gewinkelt 22"/>
          <p:cNvCxnSpPr>
            <a:stCxn id="3" idx="3"/>
            <a:endCxn id="21" idx="0"/>
          </p:cNvCxnSpPr>
          <p:nvPr/>
        </p:nvCxnSpPr>
        <p:spPr>
          <a:xfrm>
            <a:off x="3233351" y="2207741"/>
            <a:ext cx="1799968" cy="815545"/>
          </a:xfrm>
          <a:prstGeom prst="bentConnector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6" name="Flussdiagramm: Prozess 25"/>
          <p:cNvSpPr/>
          <p:nvPr/>
        </p:nvSpPr>
        <p:spPr>
          <a:xfrm>
            <a:off x="4580237" y="4168340"/>
            <a:ext cx="906162" cy="41189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7" name="Verbinder: gewinkelt 26"/>
          <p:cNvCxnSpPr/>
          <p:nvPr/>
        </p:nvCxnSpPr>
        <p:spPr>
          <a:xfrm rot="16200000" flipH="1">
            <a:off x="4712044" y="3838830"/>
            <a:ext cx="642549" cy="1"/>
          </a:xfrm>
          <a:prstGeom prst="bentConnector3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9" name="Flussdiagramm: Verzweigung 28"/>
          <p:cNvSpPr/>
          <p:nvPr/>
        </p:nvSpPr>
        <p:spPr>
          <a:xfrm>
            <a:off x="6792098" y="4085962"/>
            <a:ext cx="980302" cy="494270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0" name="Verbinder: gewinkelt 29"/>
          <p:cNvCxnSpPr/>
          <p:nvPr/>
        </p:nvCxnSpPr>
        <p:spPr>
          <a:xfrm>
            <a:off x="5502875" y="3270421"/>
            <a:ext cx="1799968" cy="815545"/>
          </a:xfrm>
          <a:prstGeom prst="bentConnector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1" name="Flussdiagramm: Prozess 30"/>
          <p:cNvSpPr/>
          <p:nvPr/>
        </p:nvSpPr>
        <p:spPr>
          <a:xfrm>
            <a:off x="6845640" y="5222781"/>
            <a:ext cx="906162" cy="41189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2" name="Verbinder: gewinkelt 31"/>
          <p:cNvCxnSpPr/>
          <p:nvPr/>
        </p:nvCxnSpPr>
        <p:spPr>
          <a:xfrm rot="16200000" flipH="1">
            <a:off x="6977448" y="4901506"/>
            <a:ext cx="642549" cy="1"/>
          </a:xfrm>
          <a:prstGeom prst="bentConnector3">
            <a:avLst>
              <a:gd name="adj1" fmla="val 5512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4" name="Verbinder: gewinkelt 33"/>
          <p:cNvCxnSpPr>
            <a:cxnSpLocks/>
            <a:endCxn id="35" idx="0"/>
          </p:cNvCxnSpPr>
          <p:nvPr/>
        </p:nvCxnSpPr>
        <p:spPr>
          <a:xfrm>
            <a:off x="7751802" y="4333097"/>
            <a:ext cx="1799968" cy="889684"/>
          </a:xfrm>
          <a:prstGeom prst="bentConnector2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5" name="Flussdiagramm: Prozess 34"/>
          <p:cNvSpPr/>
          <p:nvPr/>
        </p:nvSpPr>
        <p:spPr>
          <a:xfrm>
            <a:off x="9098689" y="5222781"/>
            <a:ext cx="906162" cy="41189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8316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enkblase: wolkenförmig 1"/>
          <p:cNvSpPr/>
          <p:nvPr/>
        </p:nvSpPr>
        <p:spPr>
          <a:xfrm>
            <a:off x="1408670" y="1664043"/>
            <a:ext cx="1482811" cy="1013254"/>
          </a:xfrm>
          <a:prstGeom prst="cloudCallout">
            <a:avLst>
              <a:gd name="adj1" fmla="val -36944"/>
              <a:gd name="adj2" fmla="val 9176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Sprechblase: oval 2"/>
          <p:cNvSpPr/>
          <p:nvPr/>
        </p:nvSpPr>
        <p:spPr>
          <a:xfrm>
            <a:off x="4786184" y="1664043"/>
            <a:ext cx="1532238" cy="634314"/>
          </a:xfrm>
          <a:prstGeom prst="wedgeEllipseCallout">
            <a:avLst>
              <a:gd name="adj1" fmla="val -32123"/>
              <a:gd name="adj2" fmla="val 10925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Scrollen: horizontal 3"/>
          <p:cNvSpPr/>
          <p:nvPr/>
        </p:nvSpPr>
        <p:spPr>
          <a:xfrm>
            <a:off x="7760043" y="1795849"/>
            <a:ext cx="2191265" cy="634313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Pfeil: nach links und rechts 4"/>
          <p:cNvSpPr/>
          <p:nvPr/>
        </p:nvSpPr>
        <p:spPr>
          <a:xfrm>
            <a:off x="4786184" y="3954161"/>
            <a:ext cx="1729946" cy="774357"/>
          </a:xfrm>
          <a:prstGeom prst="left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Pfeil: gestreift nach rechts 5"/>
          <p:cNvSpPr/>
          <p:nvPr/>
        </p:nvSpPr>
        <p:spPr>
          <a:xfrm>
            <a:off x="7924800" y="3954161"/>
            <a:ext cx="2026508" cy="774357"/>
          </a:xfrm>
          <a:prstGeom prst="stripedRightArrow">
            <a:avLst>
              <a:gd name="adj1" fmla="val 18086"/>
              <a:gd name="adj2" fmla="val 7553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Legende: mit Pfeil nach rechts 6"/>
          <p:cNvSpPr/>
          <p:nvPr/>
        </p:nvSpPr>
        <p:spPr>
          <a:xfrm>
            <a:off x="1408670" y="3764690"/>
            <a:ext cx="1622854" cy="1153297"/>
          </a:xfrm>
          <a:prstGeom prst="rightArrowCallout">
            <a:avLst>
              <a:gd name="adj1" fmla="val 25000"/>
              <a:gd name="adj2" fmla="val 47143"/>
              <a:gd name="adj3" fmla="val 25000"/>
              <a:gd name="adj4" fmla="val 6497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280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Formen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Hans-Rudolf Wenger</dc:creator>
  <cp:lastModifiedBy>Hans-Rudolf Wenger</cp:lastModifiedBy>
  <cp:revision>9</cp:revision>
  <dcterms:created xsi:type="dcterms:W3CDTF">2017-04-20T14:18:32Z</dcterms:created>
  <dcterms:modified xsi:type="dcterms:W3CDTF">2017-04-21T09:06:56Z</dcterms:modified>
</cp:coreProperties>
</file>