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8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is Keller" userId="8632a153-503d-4ef7-b3c8-3b4e1994d05e" providerId="ADAL" clId="{4EA229AA-4889-46FF-A97A-3A3392A0E6CD}"/>
    <pc:docChg chg="custSel modSld">
      <pc:chgData name="Doris Keller" userId="8632a153-503d-4ef7-b3c8-3b4e1994d05e" providerId="ADAL" clId="{4EA229AA-4889-46FF-A97A-3A3392A0E6CD}" dt="2020-04-14T14:24:02.410" v="0" actId="478"/>
      <pc:docMkLst>
        <pc:docMk/>
      </pc:docMkLst>
      <pc:sldChg chg="addSp delSp modSp delAnim">
        <pc:chgData name="Doris Keller" userId="8632a153-503d-4ef7-b3c8-3b4e1994d05e" providerId="ADAL" clId="{4EA229AA-4889-46FF-A97A-3A3392A0E6CD}" dt="2020-04-14T14:24:02.410" v="0" actId="478"/>
        <pc:sldMkLst>
          <pc:docMk/>
          <pc:sldMk cId="1803946057" sldId="259"/>
        </pc:sldMkLst>
        <pc:spChg chg="add mod">
          <ac:chgData name="Doris Keller" userId="8632a153-503d-4ef7-b3c8-3b4e1994d05e" providerId="ADAL" clId="{4EA229AA-4889-46FF-A97A-3A3392A0E6CD}" dt="2020-04-14T14:24:02.410" v="0" actId="478"/>
          <ac:spMkLst>
            <pc:docMk/>
            <pc:sldMk cId="1803946057" sldId="259"/>
            <ac:spMk id="7" creationId="{07971388-8C4E-4EF9-831A-840F7617DCD6}"/>
          </ac:spMkLst>
        </pc:spChg>
        <pc:picChg chg="del">
          <ac:chgData name="Doris Keller" userId="8632a153-503d-4ef7-b3c8-3b4e1994d05e" providerId="ADAL" clId="{4EA229AA-4889-46FF-A97A-3A3392A0E6CD}" dt="2020-04-14T14:24:02.410" v="0" actId="478"/>
          <ac:picMkLst>
            <pc:docMk/>
            <pc:sldMk cId="1803946057" sldId="259"/>
            <ac:picMk id="5" creationId="{4B740588-F347-477F-9F94-FCE689E04C7B}"/>
          </ac:picMkLst>
        </pc:picChg>
      </pc:sldChg>
    </pc:docChg>
  </pc:docChgLst>
  <pc:docChgLst>
    <pc:chgData name="Doris Keller" userId="8632a153-503d-4ef7-b3c8-3b4e1994d05e" providerId="ADAL" clId="{D4C8DFA6-28D9-4C8D-9FB6-F7F8A394849C}"/>
    <pc:docChg chg="addSld delSld modSld">
      <pc:chgData name="Doris Keller" userId="8632a153-503d-4ef7-b3c8-3b4e1994d05e" providerId="ADAL" clId="{D4C8DFA6-28D9-4C8D-9FB6-F7F8A394849C}" dt="2020-04-14T13:36:20.606" v="3"/>
      <pc:docMkLst>
        <pc:docMk/>
      </pc:docMkLst>
      <pc:sldChg chg="del">
        <pc:chgData name="Doris Keller" userId="8632a153-503d-4ef7-b3c8-3b4e1994d05e" providerId="ADAL" clId="{D4C8DFA6-28D9-4C8D-9FB6-F7F8A394849C}" dt="2020-04-14T13:36:10.098" v="1" actId="47"/>
        <pc:sldMkLst>
          <pc:docMk/>
          <pc:sldMk cId="2087768819" sldId="257"/>
        </pc:sldMkLst>
      </pc:sldChg>
      <pc:sldChg chg="add del">
        <pc:chgData name="Doris Keller" userId="8632a153-503d-4ef7-b3c8-3b4e1994d05e" providerId="ADAL" clId="{D4C8DFA6-28D9-4C8D-9FB6-F7F8A394849C}" dt="2020-04-14T13:36:20.606" v="3"/>
        <pc:sldMkLst>
          <pc:docMk/>
          <pc:sldMk cId="4044671015" sldId="258"/>
        </pc:sldMkLst>
      </pc:sldChg>
      <pc:sldChg chg="add">
        <pc:chgData name="Doris Keller" userId="8632a153-503d-4ef7-b3c8-3b4e1994d05e" providerId="ADAL" clId="{D4C8DFA6-28D9-4C8D-9FB6-F7F8A394849C}" dt="2020-04-14T13:36:07.724" v="0"/>
        <pc:sldMkLst>
          <pc:docMk/>
          <pc:sldMk cId="1803946057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2413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4226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049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9836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534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3012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9453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19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266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7334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394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814F8-B368-46B3-96C1-66D0F62E891E}" type="datetimeFigureOut">
              <a:rPr lang="de-CH" smtClean="0"/>
              <a:t>14.04.2020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A7744-FB52-4208-A70F-4CADCBFAE2B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6498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Audio und Video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Kommunikation und Präsentation SIZ-SU1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25039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Kettenreaktion 1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7971388-8C4E-4EF9-831A-840F7617D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03946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/>
              <a:t>Kettenreaktion 2</a:t>
            </a:r>
          </a:p>
        </p:txBody>
      </p:sp>
      <p:pic>
        <p:nvPicPr>
          <p:cNvPr id="6" name="Kettenreaktion2">
            <a:hlinkClick r:id="" action="ppaction://media"/>
            <a:extLst>
              <a:ext uri="{FF2B5EF4-FFF2-40B4-BE49-F238E27FC236}">
                <a16:creationId xmlns:a16="http://schemas.microsoft.com/office/drawing/2014/main" id="{145C5145-2FC8-4507-B61E-D9203E70B275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873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04467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1" ma:contentTypeDescription="Ein neues Dokument erstellen." ma:contentTypeScope="" ma:versionID="07af658f1775b256cdd63e44597f66ad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347cea9b4466bcb7bc7f2444ad115c53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9CB1194-67D0-4456-B3D4-6D3444A968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05FBF1-47EF-45BD-AC22-9ADBB4533B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6A5F3F-6293-47B2-B445-EC21BB4975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Breitbild</PresentationFormat>
  <Paragraphs>4</Paragraphs>
  <Slides>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Audio und Video</vt:lpstr>
      <vt:lpstr>Kettenreaktion 1</vt:lpstr>
      <vt:lpstr>Kettenreaktion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 und Video</dc:title>
  <dc:creator>Hans-Rudolf Wenger</dc:creator>
  <cp:lastModifiedBy>Doris Keller</cp:lastModifiedBy>
  <cp:revision>4</cp:revision>
  <dcterms:created xsi:type="dcterms:W3CDTF">2017-04-26T07:45:29Z</dcterms:created>
  <dcterms:modified xsi:type="dcterms:W3CDTF">2020-04-14T14:24:08Z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