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is Keller" userId="8632a153-503d-4ef7-b3c8-3b4e1994d05e" providerId="ADAL" clId="{48B7DB3B-BF72-4366-87C2-C7F21A59C775}"/>
    <pc:docChg chg="custSel modSld">
      <pc:chgData name="Doris Keller" userId="8632a153-503d-4ef7-b3c8-3b4e1994d05e" providerId="ADAL" clId="{48B7DB3B-BF72-4366-87C2-C7F21A59C775}" dt="2020-04-14T13:10:58.030" v="6"/>
      <pc:docMkLst>
        <pc:docMk/>
      </pc:docMkLst>
      <pc:sldChg chg="addSp delSp modSp delAnim modAnim">
        <pc:chgData name="Doris Keller" userId="8632a153-503d-4ef7-b3c8-3b4e1994d05e" providerId="ADAL" clId="{48B7DB3B-BF72-4366-87C2-C7F21A59C775}" dt="2020-04-14T13:05:12.876" v="1"/>
        <pc:sldMkLst>
          <pc:docMk/>
          <pc:sldMk cId="2087768819" sldId="257"/>
        </pc:sldMkLst>
        <pc:spChg chg="add del mod">
          <ac:chgData name="Doris Keller" userId="8632a153-503d-4ef7-b3c8-3b4e1994d05e" providerId="ADAL" clId="{48B7DB3B-BF72-4366-87C2-C7F21A59C775}" dt="2020-04-14T13:05:12.876" v="1"/>
          <ac:spMkLst>
            <pc:docMk/>
            <pc:sldMk cId="2087768819" sldId="257"/>
            <ac:spMk id="4" creationId="{B2F51E35-EDBC-43DE-B805-5E368E1D9633}"/>
          </ac:spMkLst>
        </pc:spChg>
        <pc:picChg chg="add mod">
          <ac:chgData name="Doris Keller" userId="8632a153-503d-4ef7-b3c8-3b4e1994d05e" providerId="ADAL" clId="{48B7DB3B-BF72-4366-87C2-C7F21A59C775}" dt="2020-04-14T13:05:12.876" v="1"/>
          <ac:picMkLst>
            <pc:docMk/>
            <pc:sldMk cId="2087768819" sldId="257"/>
            <ac:picMk id="5" creationId="{4B740588-F347-477F-9F94-FCE689E04C7B}"/>
          </ac:picMkLst>
        </pc:picChg>
        <pc:picChg chg="del">
          <ac:chgData name="Doris Keller" userId="8632a153-503d-4ef7-b3c8-3b4e1994d05e" providerId="ADAL" clId="{48B7DB3B-BF72-4366-87C2-C7F21A59C775}" dt="2020-04-14T13:04:54.950" v="0" actId="478"/>
          <ac:picMkLst>
            <pc:docMk/>
            <pc:sldMk cId="2087768819" sldId="257"/>
            <ac:picMk id="7" creationId="{00000000-0000-0000-0000-000000000000}"/>
          </ac:picMkLst>
        </pc:picChg>
      </pc:sldChg>
      <pc:sldChg chg="addSp delSp modSp delAnim modAnim">
        <pc:chgData name="Doris Keller" userId="8632a153-503d-4ef7-b3c8-3b4e1994d05e" providerId="ADAL" clId="{48B7DB3B-BF72-4366-87C2-C7F21A59C775}" dt="2020-04-14T13:08:01.737" v="3"/>
        <pc:sldMkLst>
          <pc:docMk/>
          <pc:sldMk cId="4044671015" sldId="258"/>
        </pc:sldMkLst>
        <pc:spChg chg="add del mod">
          <ac:chgData name="Doris Keller" userId="8632a153-503d-4ef7-b3c8-3b4e1994d05e" providerId="ADAL" clId="{48B7DB3B-BF72-4366-87C2-C7F21A59C775}" dt="2020-04-14T13:08:01.737" v="3"/>
          <ac:spMkLst>
            <pc:docMk/>
            <pc:sldMk cId="4044671015" sldId="258"/>
            <ac:spMk id="5" creationId="{8E185A62-A54C-4EE7-86F4-41D529D81C5B}"/>
          </ac:spMkLst>
        </pc:spChg>
        <pc:picChg chg="del">
          <ac:chgData name="Doris Keller" userId="8632a153-503d-4ef7-b3c8-3b4e1994d05e" providerId="ADAL" clId="{48B7DB3B-BF72-4366-87C2-C7F21A59C775}" dt="2020-04-14T13:07:55.217" v="2" actId="478"/>
          <ac:picMkLst>
            <pc:docMk/>
            <pc:sldMk cId="4044671015" sldId="258"/>
            <ac:picMk id="4" creationId="{00000000-0000-0000-0000-000000000000}"/>
          </ac:picMkLst>
        </pc:picChg>
        <pc:picChg chg="add mod">
          <ac:chgData name="Doris Keller" userId="8632a153-503d-4ef7-b3c8-3b4e1994d05e" providerId="ADAL" clId="{48B7DB3B-BF72-4366-87C2-C7F21A59C775}" dt="2020-04-14T13:08:01.737" v="3"/>
          <ac:picMkLst>
            <pc:docMk/>
            <pc:sldMk cId="4044671015" sldId="258"/>
            <ac:picMk id="6" creationId="{145C5145-2FC8-4507-B61E-D9203E70B275}"/>
          </ac:picMkLst>
        </pc:picChg>
      </pc:sldChg>
      <pc:sldChg chg="addSp delSp modSp delAnim modAnim">
        <pc:chgData name="Doris Keller" userId="8632a153-503d-4ef7-b3c8-3b4e1994d05e" providerId="ADAL" clId="{48B7DB3B-BF72-4366-87C2-C7F21A59C775}" dt="2020-04-14T13:10:58.030" v="6"/>
        <pc:sldMkLst>
          <pc:docMk/>
          <pc:sldMk cId="485639458" sldId="259"/>
        </pc:sldMkLst>
        <pc:spChg chg="add del mod">
          <ac:chgData name="Doris Keller" userId="8632a153-503d-4ef7-b3c8-3b4e1994d05e" providerId="ADAL" clId="{48B7DB3B-BF72-4366-87C2-C7F21A59C775}" dt="2020-04-14T13:08:36.663" v="5"/>
          <ac:spMkLst>
            <pc:docMk/>
            <pc:sldMk cId="485639458" sldId="259"/>
            <ac:spMk id="5" creationId="{672E6CB1-A7EB-4C0F-B7C6-43E735F9D645}"/>
          </ac:spMkLst>
        </pc:spChg>
        <pc:picChg chg="del">
          <ac:chgData name="Doris Keller" userId="8632a153-503d-4ef7-b3c8-3b4e1994d05e" providerId="ADAL" clId="{48B7DB3B-BF72-4366-87C2-C7F21A59C775}" dt="2020-04-14T13:08:29.538" v="4" actId="478"/>
          <ac:picMkLst>
            <pc:docMk/>
            <pc:sldMk cId="485639458" sldId="259"/>
            <ac:picMk id="4" creationId="{00000000-0000-0000-0000-000000000000}"/>
          </ac:picMkLst>
        </pc:picChg>
        <pc:picChg chg="add mod">
          <ac:chgData name="Doris Keller" userId="8632a153-503d-4ef7-b3c8-3b4e1994d05e" providerId="ADAL" clId="{48B7DB3B-BF72-4366-87C2-C7F21A59C775}" dt="2020-04-14T13:08:36.663" v="5"/>
          <ac:picMkLst>
            <pc:docMk/>
            <pc:sldMk cId="485639458" sldId="259"/>
            <ac:picMk id="6" creationId="{71036656-5DA8-47EB-A961-3F10AA4090C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12413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42264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50497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19836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5342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03012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89453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194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52661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73347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33941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64984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wmv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wmv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Audio und Video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Kommunikation und Präsentation SIZ-SU1</a:t>
            </a:r>
          </a:p>
          <a:p>
            <a:endParaRPr lang="de-CH" dirty="0"/>
          </a:p>
        </p:txBody>
      </p:sp>
      <p:pic>
        <p:nvPicPr>
          <p:cNvPr id="5" name="IfWeEv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1892" y="3315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CH" dirty="0"/>
              <a:t>Kettenreaktion 1</a:t>
            </a:r>
          </a:p>
        </p:txBody>
      </p:sp>
      <p:pic>
        <p:nvPicPr>
          <p:cNvPr id="5" name="IMG_2386">
            <a:hlinkClick r:id="" action="ppaction://media"/>
            <a:extLst>
              <a:ext uri="{FF2B5EF4-FFF2-40B4-BE49-F238E27FC236}">
                <a16:creationId xmlns:a16="http://schemas.microsoft.com/office/drawing/2014/main" id="{4B740588-F347-477F-9F94-FCE689E04C7B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728" end="159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208776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CH"/>
              <a:t>Kettenreaktion 2</a:t>
            </a:r>
          </a:p>
        </p:txBody>
      </p:sp>
      <p:pic>
        <p:nvPicPr>
          <p:cNvPr id="6" name="Kettenreaktion2">
            <a:hlinkClick r:id="" action="ppaction://media"/>
            <a:extLst>
              <a:ext uri="{FF2B5EF4-FFF2-40B4-BE49-F238E27FC236}">
                <a16:creationId xmlns:a16="http://schemas.microsoft.com/office/drawing/2014/main" id="{145C5145-2FC8-4507-B61E-D9203E70B275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873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404467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6" name="IMG_2386">
            <a:hlinkClick r:id="" action="ppaction://media"/>
            <a:extLst>
              <a:ext uri="{FF2B5EF4-FFF2-40B4-BE49-F238E27FC236}">
                <a16:creationId xmlns:a16="http://schemas.microsoft.com/office/drawing/2014/main" id="{71036656-5DA8-47EB-A961-3F10AA4090C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48563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1" ma:contentTypeDescription="Ein neues Dokument erstellen." ma:contentTypeScope="" ma:versionID="07af658f1775b256cdd63e44597f66ad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347cea9b4466bcb7bc7f2444ad115c53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7C78006-2F64-46DF-875D-EF5835D86AE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ABA65DE-31D6-48B6-8237-BCDDDCF5E4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748A3E-52F7-43A9-B17D-7F985A792C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Breitbild</PresentationFormat>
  <Paragraphs>4</Paragraphs>
  <Slides>4</Slides>
  <Notes>0</Notes>
  <HiddenSlides>0</HiddenSlides>
  <MMClips>4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</vt:lpstr>
      <vt:lpstr>Audio und Video</vt:lpstr>
      <vt:lpstr>Kettenreaktion 1</vt:lpstr>
      <vt:lpstr>Kettenreaktion 2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Audio und Video</dc:title>
  <dc:creator>Hans-Rudolf Wenger</dc:creator>
  <cp:lastModifiedBy>Doris Keller</cp:lastModifiedBy>
  <cp:revision>9</cp:revision>
  <dcterms:created xsi:type="dcterms:W3CDTF">2017-04-26T07:45:29Z</dcterms:created>
  <dcterms:modified xsi:type="dcterms:W3CDTF">2020-04-14T13:11:01Z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0x010100BE0A218B65CF8F4E9AF05F2AB7592672</vt:lpwstr>
  </property>
</Properties>
</file>