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8A338-B036-45DF-B2C2-A97E73BE3B5A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D271BA61-1CC1-4A82-8E28-70C38AAC9440}">
      <dgm:prSet phldrT="[Text]"/>
      <dgm:spPr/>
      <dgm:t>
        <a:bodyPr/>
        <a:lstStyle/>
        <a:p>
          <a:r>
            <a:rPr lang="de-DE" dirty="0"/>
            <a:t>Planung</a:t>
          </a:r>
        </a:p>
      </dgm:t>
    </dgm:pt>
    <dgm:pt modelId="{0FC1C2C4-1683-4171-8C5D-AE78A9C55C53}" type="parTrans" cxnId="{47648429-46D5-4C7D-B30D-375168912EDF}">
      <dgm:prSet/>
      <dgm:spPr/>
      <dgm:t>
        <a:bodyPr/>
        <a:lstStyle/>
        <a:p>
          <a:endParaRPr lang="de-DE"/>
        </a:p>
      </dgm:t>
    </dgm:pt>
    <dgm:pt modelId="{10A3FEC8-C274-4C39-B4CF-A2139C52C7E2}" type="sibTrans" cxnId="{47648429-46D5-4C7D-B30D-375168912EDF}">
      <dgm:prSet/>
      <dgm:spPr/>
      <dgm:t>
        <a:bodyPr/>
        <a:lstStyle/>
        <a:p>
          <a:endParaRPr lang="de-DE"/>
        </a:p>
      </dgm:t>
    </dgm:pt>
    <dgm:pt modelId="{48C3BC63-85BE-4F0A-8BD5-93D651EFADEC}">
      <dgm:prSet phldrT="[Text]"/>
      <dgm:spPr/>
      <dgm:t>
        <a:bodyPr/>
        <a:lstStyle/>
        <a:p>
          <a:r>
            <a:rPr lang="de-DE" dirty="0"/>
            <a:t>Labor</a:t>
          </a:r>
        </a:p>
      </dgm:t>
    </dgm:pt>
    <dgm:pt modelId="{A49A9535-970B-44FD-8845-AEF8B34875D5}" type="parTrans" cxnId="{270DF40C-F333-4100-AA80-F4C54BF39384}">
      <dgm:prSet/>
      <dgm:spPr/>
      <dgm:t>
        <a:bodyPr/>
        <a:lstStyle/>
        <a:p>
          <a:endParaRPr lang="de-DE"/>
        </a:p>
      </dgm:t>
    </dgm:pt>
    <dgm:pt modelId="{ECD3A048-8626-46EA-A247-04B6C54FA363}" type="sibTrans" cxnId="{270DF40C-F333-4100-AA80-F4C54BF39384}">
      <dgm:prSet/>
      <dgm:spPr/>
      <dgm:t>
        <a:bodyPr/>
        <a:lstStyle/>
        <a:p>
          <a:endParaRPr lang="de-DE"/>
        </a:p>
      </dgm:t>
    </dgm:pt>
    <dgm:pt modelId="{B721378C-161C-491E-A12D-BCBEFED2A45E}">
      <dgm:prSet phldrT="[Text]"/>
      <dgm:spPr/>
      <dgm:t>
        <a:bodyPr/>
        <a:lstStyle/>
        <a:p>
          <a:r>
            <a:rPr lang="de-DE" dirty="0"/>
            <a:t>Prototyp</a:t>
          </a:r>
        </a:p>
      </dgm:t>
    </dgm:pt>
    <dgm:pt modelId="{430FD12A-BC13-4830-A0F5-2B13CA4313FF}" type="parTrans" cxnId="{BEF94A4D-CB42-4059-A566-E44C1A93EFBB}">
      <dgm:prSet/>
      <dgm:spPr/>
      <dgm:t>
        <a:bodyPr/>
        <a:lstStyle/>
        <a:p>
          <a:endParaRPr lang="de-DE"/>
        </a:p>
      </dgm:t>
    </dgm:pt>
    <dgm:pt modelId="{7FF52609-312B-4F66-8213-64DA08F7993B}" type="sibTrans" cxnId="{BEF94A4D-CB42-4059-A566-E44C1A93EFBB}">
      <dgm:prSet/>
      <dgm:spPr/>
      <dgm:t>
        <a:bodyPr/>
        <a:lstStyle/>
        <a:p>
          <a:endParaRPr lang="de-DE"/>
        </a:p>
      </dgm:t>
    </dgm:pt>
    <dgm:pt modelId="{9F4DC50C-6335-4855-BC82-5965805D9A3C}" type="pres">
      <dgm:prSet presAssocID="{4F18A338-B036-45DF-B2C2-A97E73BE3B5A}" presName="CompostProcess" presStyleCnt="0">
        <dgm:presLayoutVars>
          <dgm:dir/>
          <dgm:resizeHandles val="exact"/>
        </dgm:presLayoutVars>
      </dgm:prSet>
      <dgm:spPr/>
    </dgm:pt>
    <dgm:pt modelId="{3DC8CBFB-B0E4-487D-B18C-A9777013BBAF}" type="pres">
      <dgm:prSet presAssocID="{4F18A338-B036-45DF-B2C2-A97E73BE3B5A}" presName="arrow" presStyleLbl="bgShp" presStyleIdx="0" presStyleCnt="1"/>
      <dgm:spPr/>
    </dgm:pt>
    <dgm:pt modelId="{1CFDB1C2-FCE1-4314-AA8C-0B30E9524FC9}" type="pres">
      <dgm:prSet presAssocID="{4F18A338-B036-45DF-B2C2-A97E73BE3B5A}" presName="linearProcess" presStyleCnt="0"/>
      <dgm:spPr/>
    </dgm:pt>
    <dgm:pt modelId="{102DEBF5-6719-402D-AD6C-4E337227B9E6}" type="pres">
      <dgm:prSet presAssocID="{D271BA61-1CC1-4A82-8E28-70C38AAC9440}" presName="textNode" presStyleLbl="node1" presStyleIdx="0" presStyleCnt="3">
        <dgm:presLayoutVars>
          <dgm:bulletEnabled val="1"/>
        </dgm:presLayoutVars>
      </dgm:prSet>
      <dgm:spPr/>
    </dgm:pt>
    <dgm:pt modelId="{5CAE1E3E-DB2D-4863-872F-3928B9CC6B7E}" type="pres">
      <dgm:prSet presAssocID="{10A3FEC8-C274-4C39-B4CF-A2139C52C7E2}" presName="sibTrans" presStyleCnt="0"/>
      <dgm:spPr/>
    </dgm:pt>
    <dgm:pt modelId="{C39F5078-C442-4FA3-83F5-BD1934CA028D}" type="pres">
      <dgm:prSet presAssocID="{48C3BC63-85BE-4F0A-8BD5-93D651EFADEC}" presName="textNode" presStyleLbl="node1" presStyleIdx="1" presStyleCnt="3">
        <dgm:presLayoutVars>
          <dgm:bulletEnabled val="1"/>
        </dgm:presLayoutVars>
      </dgm:prSet>
      <dgm:spPr/>
    </dgm:pt>
    <dgm:pt modelId="{FF580B22-686B-4AE4-91F7-F16BC02F4B11}" type="pres">
      <dgm:prSet presAssocID="{ECD3A048-8626-46EA-A247-04B6C54FA363}" presName="sibTrans" presStyleCnt="0"/>
      <dgm:spPr/>
    </dgm:pt>
    <dgm:pt modelId="{7D25D9AC-EEF2-4DA2-AB92-211BD33B14F8}" type="pres">
      <dgm:prSet presAssocID="{B721378C-161C-491E-A12D-BCBEFED2A45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270DF40C-F333-4100-AA80-F4C54BF39384}" srcId="{4F18A338-B036-45DF-B2C2-A97E73BE3B5A}" destId="{48C3BC63-85BE-4F0A-8BD5-93D651EFADEC}" srcOrd="1" destOrd="0" parTransId="{A49A9535-970B-44FD-8845-AEF8B34875D5}" sibTransId="{ECD3A048-8626-46EA-A247-04B6C54FA363}"/>
    <dgm:cxn modelId="{47648429-46D5-4C7D-B30D-375168912EDF}" srcId="{4F18A338-B036-45DF-B2C2-A97E73BE3B5A}" destId="{D271BA61-1CC1-4A82-8E28-70C38AAC9440}" srcOrd="0" destOrd="0" parTransId="{0FC1C2C4-1683-4171-8C5D-AE78A9C55C53}" sibTransId="{10A3FEC8-C274-4C39-B4CF-A2139C52C7E2}"/>
    <dgm:cxn modelId="{51D3074D-F9F7-4F2D-8000-8605001370CF}" type="presOf" srcId="{48C3BC63-85BE-4F0A-8BD5-93D651EFADEC}" destId="{C39F5078-C442-4FA3-83F5-BD1934CA028D}" srcOrd="0" destOrd="0" presId="urn:microsoft.com/office/officeart/2005/8/layout/hProcess9"/>
    <dgm:cxn modelId="{BEF94A4D-CB42-4059-A566-E44C1A93EFBB}" srcId="{4F18A338-B036-45DF-B2C2-A97E73BE3B5A}" destId="{B721378C-161C-491E-A12D-BCBEFED2A45E}" srcOrd="2" destOrd="0" parTransId="{430FD12A-BC13-4830-A0F5-2B13CA4313FF}" sibTransId="{7FF52609-312B-4F66-8213-64DA08F7993B}"/>
    <dgm:cxn modelId="{B0CF1974-FAAE-4886-9526-253E7C4ADD91}" type="presOf" srcId="{B721378C-161C-491E-A12D-BCBEFED2A45E}" destId="{7D25D9AC-EEF2-4DA2-AB92-211BD33B14F8}" srcOrd="0" destOrd="0" presId="urn:microsoft.com/office/officeart/2005/8/layout/hProcess9"/>
    <dgm:cxn modelId="{36A237C5-C199-499A-9CA0-3603535B44E8}" type="presOf" srcId="{D271BA61-1CC1-4A82-8E28-70C38AAC9440}" destId="{102DEBF5-6719-402D-AD6C-4E337227B9E6}" srcOrd="0" destOrd="0" presId="urn:microsoft.com/office/officeart/2005/8/layout/hProcess9"/>
    <dgm:cxn modelId="{3818EEFF-60F6-4706-91E4-1F0144C431A8}" type="presOf" srcId="{4F18A338-B036-45DF-B2C2-A97E73BE3B5A}" destId="{9F4DC50C-6335-4855-BC82-5965805D9A3C}" srcOrd="0" destOrd="0" presId="urn:microsoft.com/office/officeart/2005/8/layout/hProcess9"/>
    <dgm:cxn modelId="{65DB14A3-C645-441E-81BD-AD856A15D516}" type="presParOf" srcId="{9F4DC50C-6335-4855-BC82-5965805D9A3C}" destId="{3DC8CBFB-B0E4-487D-B18C-A9777013BBAF}" srcOrd="0" destOrd="0" presId="urn:microsoft.com/office/officeart/2005/8/layout/hProcess9"/>
    <dgm:cxn modelId="{90E2CDF0-D808-4AF6-A997-11A96213180C}" type="presParOf" srcId="{9F4DC50C-6335-4855-BC82-5965805D9A3C}" destId="{1CFDB1C2-FCE1-4314-AA8C-0B30E9524FC9}" srcOrd="1" destOrd="0" presId="urn:microsoft.com/office/officeart/2005/8/layout/hProcess9"/>
    <dgm:cxn modelId="{41245F52-FA2C-426E-90F5-C9F05014F79B}" type="presParOf" srcId="{1CFDB1C2-FCE1-4314-AA8C-0B30E9524FC9}" destId="{102DEBF5-6719-402D-AD6C-4E337227B9E6}" srcOrd="0" destOrd="0" presId="urn:microsoft.com/office/officeart/2005/8/layout/hProcess9"/>
    <dgm:cxn modelId="{3B6FA0C0-92BD-49B3-9D7B-70AF459FEE56}" type="presParOf" srcId="{1CFDB1C2-FCE1-4314-AA8C-0B30E9524FC9}" destId="{5CAE1E3E-DB2D-4863-872F-3928B9CC6B7E}" srcOrd="1" destOrd="0" presId="urn:microsoft.com/office/officeart/2005/8/layout/hProcess9"/>
    <dgm:cxn modelId="{916F7CBF-9A7F-4271-8741-640F6F4915B2}" type="presParOf" srcId="{1CFDB1C2-FCE1-4314-AA8C-0B30E9524FC9}" destId="{C39F5078-C442-4FA3-83F5-BD1934CA028D}" srcOrd="2" destOrd="0" presId="urn:microsoft.com/office/officeart/2005/8/layout/hProcess9"/>
    <dgm:cxn modelId="{697797DE-636D-428E-926F-09B9F47531B0}" type="presParOf" srcId="{1CFDB1C2-FCE1-4314-AA8C-0B30E9524FC9}" destId="{FF580B22-686B-4AE4-91F7-F16BC02F4B11}" srcOrd="3" destOrd="0" presId="urn:microsoft.com/office/officeart/2005/8/layout/hProcess9"/>
    <dgm:cxn modelId="{1AE92042-1DA1-4D77-B7F4-499672898622}" type="presParOf" srcId="{1CFDB1C2-FCE1-4314-AA8C-0B30E9524FC9}" destId="{7D25D9AC-EEF2-4DA2-AB92-211BD33B14F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C260E0-CFD5-4172-8841-261C421D869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85BC3F0F-6DD6-4B8D-ADE1-085B5952CFB7}">
      <dgm:prSet phldrT="[Text]"/>
      <dgm:spPr/>
      <dgm:t>
        <a:bodyPr/>
        <a:lstStyle/>
        <a:p>
          <a:r>
            <a:rPr lang="de-DE" dirty="0"/>
            <a:t>Peter Muster</a:t>
          </a:r>
        </a:p>
      </dgm:t>
    </dgm:pt>
    <dgm:pt modelId="{B5263EC4-73E6-4671-96A9-96140AB268F9}" type="parTrans" cxnId="{1D042168-BBC7-404B-B6BD-F1319647C180}">
      <dgm:prSet/>
      <dgm:spPr/>
      <dgm:t>
        <a:bodyPr/>
        <a:lstStyle/>
        <a:p>
          <a:endParaRPr lang="de-DE"/>
        </a:p>
      </dgm:t>
    </dgm:pt>
    <dgm:pt modelId="{28C1EE3A-6CAD-406F-8759-5E08B6BB2716}" type="sibTrans" cxnId="{1D042168-BBC7-404B-B6BD-F1319647C180}">
      <dgm:prSet/>
      <dgm:spPr/>
      <dgm:t>
        <a:bodyPr/>
        <a:lstStyle/>
        <a:p>
          <a:endParaRPr lang="de-DE"/>
        </a:p>
      </dgm:t>
    </dgm:pt>
    <dgm:pt modelId="{4E270ABB-C595-4B9A-AC66-9E0EEF6B4815}">
      <dgm:prSet phldrT="[Text]"/>
      <dgm:spPr/>
      <dgm:t>
        <a:bodyPr/>
        <a:lstStyle/>
        <a:p>
          <a:r>
            <a:rPr lang="de-DE" dirty="0"/>
            <a:t>Hans Pauli</a:t>
          </a:r>
        </a:p>
      </dgm:t>
    </dgm:pt>
    <dgm:pt modelId="{1CFF6A41-4AC3-4855-93EF-A98F572FB0AD}" type="parTrans" cxnId="{AA2EB856-2CB7-492D-8CE3-7ADF75366A92}">
      <dgm:prSet/>
      <dgm:spPr/>
      <dgm:t>
        <a:bodyPr/>
        <a:lstStyle/>
        <a:p>
          <a:endParaRPr lang="de-DE"/>
        </a:p>
      </dgm:t>
    </dgm:pt>
    <dgm:pt modelId="{0657523B-F35D-4A9F-8C92-AB6C17ACDDD6}" type="sibTrans" cxnId="{AA2EB856-2CB7-492D-8CE3-7ADF75366A92}">
      <dgm:prSet/>
      <dgm:spPr/>
      <dgm:t>
        <a:bodyPr/>
        <a:lstStyle/>
        <a:p>
          <a:endParaRPr lang="de-DE"/>
        </a:p>
      </dgm:t>
    </dgm:pt>
    <dgm:pt modelId="{F11D46CB-13B5-4528-8AF6-9390ABA3A301}">
      <dgm:prSet phldrT="[Text]"/>
      <dgm:spPr/>
      <dgm:t>
        <a:bodyPr/>
        <a:lstStyle/>
        <a:p>
          <a:r>
            <a:rPr lang="de-DE" dirty="0"/>
            <a:t>Verena Winteler</a:t>
          </a:r>
        </a:p>
      </dgm:t>
    </dgm:pt>
    <dgm:pt modelId="{0A324202-6056-4D45-AAC9-6D011B489EC9}" type="parTrans" cxnId="{17FE42E9-C3D8-4D59-A73D-011434DD5CE6}">
      <dgm:prSet/>
      <dgm:spPr/>
      <dgm:t>
        <a:bodyPr/>
        <a:lstStyle/>
        <a:p>
          <a:endParaRPr lang="de-DE"/>
        </a:p>
      </dgm:t>
    </dgm:pt>
    <dgm:pt modelId="{C520B698-4552-42F1-B9F4-B02D2EE4DAC3}" type="sibTrans" cxnId="{17FE42E9-C3D8-4D59-A73D-011434DD5CE6}">
      <dgm:prSet/>
      <dgm:spPr/>
      <dgm:t>
        <a:bodyPr/>
        <a:lstStyle/>
        <a:p>
          <a:endParaRPr lang="de-DE"/>
        </a:p>
      </dgm:t>
    </dgm:pt>
    <dgm:pt modelId="{4643A293-86B5-46F9-BA7E-B910FD44EA70}">
      <dgm:prSet phldrT="[Text]"/>
      <dgm:spPr/>
      <dgm:t>
        <a:bodyPr/>
        <a:lstStyle/>
        <a:p>
          <a:r>
            <a:rPr lang="de-DE" dirty="0"/>
            <a:t>Klaus Zumstein</a:t>
          </a:r>
        </a:p>
      </dgm:t>
    </dgm:pt>
    <dgm:pt modelId="{1CF1C391-530D-4B9D-BD3D-22B7BDB44F11}" type="parTrans" cxnId="{B383983F-9B6E-4F83-8516-6C7C99C4391C}">
      <dgm:prSet/>
      <dgm:spPr/>
      <dgm:t>
        <a:bodyPr/>
        <a:lstStyle/>
        <a:p>
          <a:endParaRPr lang="de-DE"/>
        </a:p>
      </dgm:t>
    </dgm:pt>
    <dgm:pt modelId="{9EF209F1-5679-49AC-ABA2-9C908A114862}" type="sibTrans" cxnId="{B383983F-9B6E-4F83-8516-6C7C99C4391C}">
      <dgm:prSet/>
      <dgm:spPr/>
      <dgm:t>
        <a:bodyPr/>
        <a:lstStyle/>
        <a:p>
          <a:endParaRPr lang="de-DE"/>
        </a:p>
      </dgm:t>
    </dgm:pt>
    <dgm:pt modelId="{71248700-7E0E-41AB-8F3C-E643AD7AA2C3}">
      <dgm:prSet phldrT="[Text]"/>
      <dgm:spPr/>
      <dgm:t>
        <a:bodyPr/>
        <a:lstStyle/>
        <a:p>
          <a:r>
            <a:rPr lang="de-DE" dirty="0"/>
            <a:t>Ruth Baumann</a:t>
          </a:r>
        </a:p>
      </dgm:t>
    </dgm:pt>
    <dgm:pt modelId="{61366B35-4916-4437-8DA1-8DCBD3C334FB}" type="parTrans" cxnId="{634348BE-B1B3-41B9-B536-7001F4825CFE}">
      <dgm:prSet/>
      <dgm:spPr/>
      <dgm:t>
        <a:bodyPr/>
        <a:lstStyle/>
        <a:p>
          <a:endParaRPr lang="de-DE"/>
        </a:p>
      </dgm:t>
    </dgm:pt>
    <dgm:pt modelId="{C7AE7C2C-3C47-4928-BD66-DFC1F8970C92}" type="sibTrans" cxnId="{634348BE-B1B3-41B9-B536-7001F4825CFE}">
      <dgm:prSet/>
      <dgm:spPr/>
      <dgm:t>
        <a:bodyPr/>
        <a:lstStyle/>
        <a:p>
          <a:endParaRPr lang="de-DE"/>
        </a:p>
      </dgm:t>
    </dgm:pt>
    <dgm:pt modelId="{A93DD533-52E8-4CA3-80A4-0C908F05870A}">
      <dgm:prSet phldrT="[Text]"/>
      <dgm:spPr/>
      <dgm:t>
        <a:bodyPr/>
        <a:lstStyle/>
        <a:p>
          <a:r>
            <a:rPr lang="de-DE" dirty="0"/>
            <a:t>Fritz Burkhalter</a:t>
          </a:r>
        </a:p>
      </dgm:t>
    </dgm:pt>
    <dgm:pt modelId="{EC5C5914-6078-4B9B-B946-02D3862B45E1}" type="parTrans" cxnId="{8B0460EA-62DD-4169-881D-913683467C14}">
      <dgm:prSet/>
      <dgm:spPr/>
      <dgm:t>
        <a:bodyPr/>
        <a:lstStyle/>
        <a:p>
          <a:endParaRPr lang="de-DE"/>
        </a:p>
      </dgm:t>
    </dgm:pt>
    <dgm:pt modelId="{C163748B-E2B5-4545-AD9B-961F3B32784C}" type="sibTrans" cxnId="{8B0460EA-62DD-4169-881D-913683467C14}">
      <dgm:prSet/>
      <dgm:spPr/>
      <dgm:t>
        <a:bodyPr/>
        <a:lstStyle/>
        <a:p>
          <a:endParaRPr lang="de-DE"/>
        </a:p>
      </dgm:t>
    </dgm:pt>
    <dgm:pt modelId="{3F39AF96-3D35-44E5-9AA9-113F567458A4}" type="pres">
      <dgm:prSet presAssocID="{23C260E0-CFD5-4172-8841-261C421D86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BD08526-B12C-4717-AFCB-4A725539E1FD}" type="pres">
      <dgm:prSet presAssocID="{85BC3F0F-6DD6-4B8D-ADE1-085B5952CFB7}" presName="hierRoot1" presStyleCnt="0"/>
      <dgm:spPr/>
    </dgm:pt>
    <dgm:pt modelId="{931E90B7-4708-4A39-AB7F-EA4255268D00}" type="pres">
      <dgm:prSet presAssocID="{85BC3F0F-6DD6-4B8D-ADE1-085B5952CFB7}" presName="composite" presStyleCnt="0"/>
      <dgm:spPr/>
    </dgm:pt>
    <dgm:pt modelId="{3EE14D2C-277C-44F9-8D92-48FEF49A7713}" type="pres">
      <dgm:prSet presAssocID="{85BC3F0F-6DD6-4B8D-ADE1-085B5952CFB7}" presName="background" presStyleLbl="node0" presStyleIdx="0" presStyleCnt="1"/>
      <dgm:spPr/>
    </dgm:pt>
    <dgm:pt modelId="{1FDFBEEE-24AE-466D-A6BE-91BC38530269}" type="pres">
      <dgm:prSet presAssocID="{85BC3F0F-6DD6-4B8D-ADE1-085B5952CFB7}" presName="text" presStyleLbl="fgAcc0" presStyleIdx="0" presStyleCnt="1">
        <dgm:presLayoutVars>
          <dgm:chPref val="3"/>
        </dgm:presLayoutVars>
      </dgm:prSet>
      <dgm:spPr/>
    </dgm:pt>
    <dgm:pt modelId="{160BCB18-10ED-499E-B28A-CDF7432F204A}" type="pres">
      <dgm:prSet presAssocID="{85BC3F0F-6DD6-4B8D-ADE1-085B5952CFB7}" presName="hierChild2" presStyleCnt="0"/>
      <dgm:spPr/>
    </dgm:pt>
    <dgm:pt modelId="{8C1E3697-BD1D-4D2A-A1D7-A518DFC4A3C7}" type="pres">
      <dgm:prSet presAssocID="{1CFF6A41-4AC3-4855-93EF-A98F572FB0AD}" presName="Name10" presStyleLbl="parChTrans1D2" presStyleIdx="0" presStyleCnt="2"/>
      <dgm:spPr/>
    </dgm:pt>
    <dgm:pt modelId="{546A9FE6-7E35-4097-9092-4CCB5650CC88}" type="pres">
      <dgm:prSet presAssocID="{4E270ABB-C595-4B9A-AC66-9E0EEF6B4815}" presName="hierRoot2" presStyleCnt="0"/>
      <dgm:spPr/>
    </dgm:pt>
    <dgm:pt modelId="{01542659-7801-443C-AC5E-09205A48EDAE}" type="pres">
      <dgm:prSet presAssocID="{4E270ABB-C595-4B9A-AC66-9E0EEF6B4815}" presName="composite2" presStyleCnt="0"/>
      <dgm:spPr/>
    </dgm:pt>
    <dgm:pt modelId="{AB83BA56-FC5B-4A3B-A937-961DF761A29D}" type="pres">
      <dgm:prSet presAssocID="{4E270ABB-C595-4B9A-AC66-9E0EEF6B4815}" presName="background2" presStyleLbl="node2" presStyleIdx="0" presStyleCnt="2"/>
      <dgm:spPr/>
    </dgm:pt>
    <dgm:pt modelId="{82F7B12D-011C-4AA4-BB42-26B6BB9D43FC}" type="pres">
      <dgm:prSet presAssocID="{4E270ABB-C595-4B9A-AC66-9E0EEF6B4815}" presName="text2" presStyleLbl="fgAcc2" presStyleIdx="0" presStyleCnt="2">
        <dgm:presLayoutVars>
          <dgm:chPref val="3"/>
        </dgm:presLayoutVars>
      </dgm:prSet>
      <dgm:spPr/>
    </dgm:pt>
    <dgm:pt modelId="{13F6A388-A931-45F7-8C5D-396D1B72A671}" type="pres">
      <dgm:prSet presAssocID="{4E270ABB-C595-4B9A-AC66-9E0EEF6B4815}" presName="hierChild3" presStyleCnt="0"/>
      <dgm:spPr/>
    </dgm:pt>
    <dgm:pt modelId="{58FECA09-CDF1-4943-B259-C73F50B79651}" type="pres">
      <dgm:prSet presAssocID="{0A324202-6056-4D45-AAC9-6D011B489EC9}" presName="Name17" presStyleLbl="parChTrans1D3" presStyleIdx="0" presStyleCnt="3"/>
      <dgm:spPr/>
    </dgm:pt>
    <dgm:pt modelId="{D2191B00-355B-4E95-9C9A-6C53C0120A7F}" type="pres">
      <dgm:prSet presAssocID="{F11D46CB-13B5-4528-8AF6-9390ABA3A301}" presName="hierRoot3" presStyleCnt="0"/>
      <dgm:spPr/>
    </dgm:pt>
    <dgm:pt modelId="{72AC60DE-9842-4257-8DF3-F2618AB5EB72}" type="pres">
      <dgm:prSet presAssocID="{F11D46CB-13B5-4528-8AF6-9390ABA3A301}" presName="composite3" presStyleCnt="0"/>
      <dgm:spPr/>
    </dgm:pt>
    <dgm:pt modelId="{AD4222C9-35B2-4E4E-94F4-166DFC1A4B17}" type="pres">
      <dgm:prSet presAssocID="{F11D46CB-13B5-4528-8AF6-9390ABA3A301}" presName="background3" presStyleLbl="node3" presStyleIdx="0" presStyleCnt="3"/>
      <dgm:spPr/>
    </dgm:pt>
    <dgm:pt modelId="{FAFFF720-AF5D-41E5-9484-0E160C899507}" type="pres">
      <dgm:prSet presAssocID="{F11D46CB-13B5-4528-8AF6-9390ABA3A301}" presName="text3" presStyleLbl="fgAcc3" presStyleIdx="0" presStyleCnt="3">
        <dgm:presLayoutVars>
          <dgm:chPref val="3"/>
        </dgm:presLayoutVars>
      </dgm:prSet>
      <dgm:spPr/>
    </dgm:pt>
    <dgm:pt modelId="{B112107E-A8BF-4F4D-9B4D-2D93F673B612}" type="pres">
      <dgm:prSet presAssocID="{F11D46CB-13B5-4528-8AF6-9390ABA3A301}" presName="hierChild4" presStyleCnt="0"/>
      <dgm:spPr/>
    </dgm:pt>
    <dgm:pt modelId="{FF520EFF-23F7-4350-9114-14CB94CB53AB}" type="pres">
      <dgm:prSet presAssocID="{1CF1C391-530D-4B9D-BD3D-22B7BDB44F11}" presName="Name17" presStyleLbl="parChTrans1D3" presStyleIdx="1" presStyleCnt="3"/>
      <dgm:spPr/>
    </dgm:pt>
    <dgm:pt modelId="{FFE783AA-BB10-41C9-8286-692E44BCCB72}" type="pres">
      <dgm:prSet presAssocID="{4643A293-86B5-46F9-BA7E-B910FD44EA70}" presName="hierRoot3" presStyleCnt="0"/>
      <dgm:spPr/>
    </dgm:pt>
    <dgm:pt modelId="{7BC9D9D0-C636-4F66-B4A0-0B4BB109EF98}" type="pres">
      <dgm:prSet presAssocID="{4643A293-86B5-46F9-BA7E-B910FD44EA70}" presName="composite3" presStyleCnt="0"/>
      <dgm:spPr/>
    </dgm:pt>
    <dgm:pt modelId="{13AC1BBE-D00A-400C-B813-0D6361D9A0DC}" type="pres">
      <dgm:prSet presAssocID="{4643A293-86B5-46F9-BA7E-B910FD44EA70}" presName="background3" presStyleLbl="node3" presStyleIdx="1" presStyleCnt="3"/>
      <dgm:spPr/>
    </dgm:pt>
    <dgm:pt modelId="{A0488AD7-EED2-49D4-A67F-5059DE0D5667}" type="pres">
      <dgm:prSet presAssocID="{4643A293-86B5-46F9-BA7E-B910FD44EA70}" presName="text3" presStyleLbl="fgAcc3" presStyleIdx="1" presStyleCnt="3">
        <dgm:presLayoutVars>
          <dgm:chPref val="3"/>
        </dgm:presLayoutVars>
      </dgm:prSet>
      <dgm:spPr/>
    </dgm:pt>
    <dgm:pt modelId="{719F1695-F57E-473D-9280-3A83EFDEFDCE}" type="pres">
      <dgm:prSet presAssocID="{4643A293-86B5-46F9-BA7E-B910FD44EA70}" presName="hierChild4" presStyleCnt="0"/>
      <dgm:spPr/>
    </dgm:pt>
    <dgm:pt modelId="{BE3C6C78-BDEB-4229-8E86-E8268CFB0A18}" type="pres">
      <dgm:prSet presAssocID="{61366B35-4916-4437-8DA1-8DCBD3C334FB}" presName="Name10" presStyleLbl="parChTrans1D2" presStyleIdx="1" presStyleCnt="2"/>
      <dgm:spPr/>
    </dgm:pt>
    <dgm:pt modelId="{B9139195-7E4D-4974-B76F-6867CB769E6F}" type="pres">
      <dgm:prSet presAssocID="{71248700-7E0E-41AB-8F3C-E643AD7AA2C3}" presName="hierRoot2" presStyleCnt="0"/>
      <dgm:spPr/>
    </dgm:pt>
    <dgm:pt modelId="{647DF5DD-1121-487F-87EE-1A2F708EBFDF}" type="pres">
      <dgm:prSet presAssocID="{71248700-7E0E-41AB-8F3C-E643AD7AA2C3}" presName="composite2" presStyleCnt="0"/>
      <dgm:spPr/>
    </dgm:pt>
    <dgm:pt modelId="{3F5C24AA-F8B9-4F7F-924A-2EDE763FEE43}" type="pres">
      <dgm:prSet presAssocID="{71248700-7E0E-41AB-8F3C-E643AD7AA2C3}" presName="background2" presStyleLbl="node2" presStyleIdx="1" presStyleCnt="2"/>
      <dgm:spPr/>
    </dgm:pt>
    <dgm:pt modelId="{52510C05-521E-424B-BEEC-CDF078FEF7AC}" type="pres">
      <dgm:prSet presAssocID="{71248700-7E0E-41AB-8F3C-E643AD7AA2C3}" presName="text2" presStyleLbl="fgAcc2" presStyleIdx="1" presStyleCnt="2">
        <dgm:presLayoutVars>
          <dgm:chPref val="3"/>
        </dgm:presLayoutVars>
      </dgm:prSet>
      <dgm:spPr/>
    </dgm:pt>
    <dgm:pt modelId="{D70ED996-E6D1-40EB-B4DD-8425267DEF56}" type="pres">
      <dgm:prSet presAssocID="{71248700-7E0E-41AB-8F3C-E643AD7AA2C3}" presName="hierChild3" presStyleCnt="0"/>
      <dgm:spPr/>
    </dgm:pt>
    <dgm:pt modelId="{348761E0-3CE9-45A6-A6E0-EB05C0CC2F84}" type="pres">
      <dgm:prSet presAssocID="{EC5C5914-6078-4B9B-B946-02D3862B45E1}" presName="Name17" presStyleLbl="parChTrans1D3" presStyleIdx="2" presStyleCnt="3"/>
      <dgm:spPr/>
    </dgm:pt>
    <dgm:pt modelId="{03899246-CA99-42A8-881C-CDFB8260757B}" type="pres">
      <dgm:prSet presAssocID="{A93DD533-52E8-4CA3-80A4-0C908F05870A}" presName="hierRoot3" presStyleCnt="0"/>
      <dgm:spPr/>
    </dgm:pt>
    <dgm:pt modelId="{02D191B8-9C97-4BF4-8FBD-C5E4FB913959}" type="pres">
      <dgm:prSet presAssocID="{A93DD533-52E8-4CA3-80A4-0C908F05870A}" presName="composite3" presStyleCnt="0"/>
      <dgm:spPr/>
    </dgm:pt>
    <dgm:pt modelId="{996B2AA7-8613-4FDC-A292-784587CDB218}" type="pres">
      <dgm:prSet presAssocID="{A93DD533-52E8-4CA3-80A4-0C908F05870A}" presName="background3" presStyleLbl="node3" presStyleIdx="2" presStyleCnt="3"/>
      <dgm:spPr/>
    </dgm:pt>
    <dgm:pt modelId="{584A696D-CF00-4C57-807E-92931719ED11}" type="pres">
      <dgm:prSet presAssocID="{A93DD533-52E8-4CA3-80A4-0C908F05870A}" presName="text3" presStyleLbl="fgAcc3" presStyleIdx="2" presStyleCnt="3">
        <dgm:presLayoutVars>
          <dgm:chPref val="3"/>
        </dgm:presLayoutVars>
      </dgm:prSet>
      <dgm:spPr/>
    </dgm:pt>
    <dgm:pt modelId="{96A527AB-AB0B-47DC-BDB4-FE356550A194}" type="pres">
      <dgm:prSet presAssocID="{A93DD533-52E8-4CA3-80A4-0C908F05870A}" presName="hierChild4" presStyleCnt="0"/>
      <dgm:spPr/>
    </dgm:pt>
  </dgm:ptLst>
  <dgm:cxnLst>
    <dgm:cxn modelId="{1FCB932A-09E3-455B-B03F-2B68936FA655}" type="presOf" srcId="{71248700-7E0E-41AB-8F3C-E643AD7AA2C3}" destId="{52510C05-521E-424B-BEEC-CDF078FEF7AC}" srcOrd="0" destOrd="0" presId="urn:microsoft.com/office/officeart/2005/8/layout/hierarchy1"/>
    <dgm:cxn modelId="{8AC84C2D-626A-4805-8C26-82B1AACC240B}" type="presOf" srcId="{0A324202-6056-4D45-AAC9-6D011B489EC9}" destId="{58FECA09-CDF1-4943-B259-C73F50B79651}" srcOrd="0" destOrd="0" presId="urn:microsoft.com/office/officeart/2005/8/layout/hierarchy1"/>
    <dgm:cxn modelId="{B383983F-9B6E-4F83-8516-6C7C99C4391C}" srcId="{4E270ABB-C595-4B9A-AC66-9E0EEF6B4815}" destId="{4643A293-86B5-46F9-BA7E-B910FD44EA70}" srcOrd="1" destOrd="0" parTransId="{1CF1C391-530D-4B9D-BD3D-22B7BDB44F11}" sibTransId="{9EF209F1-5679-49AC-ABA2-9C908A114862}"/>
    <dgm:cxn modelId="{65D4F145-3AD9-4DC6-A654-02BEDC20587C}" type="presOf" srcId="{F11D46CB-13B5-4528-8AF6-9390ABA3A301}" destId="{FAFFF720-AF5D-41E5-9484-0E160C899507}" srcOrd="0" destOrd="0" presId="urn:microsoft.com/office/officeart/2005/8/layout/hierarchy1"/>
    <dgm:cxn modelId="{1D042168-BBC7-404B-B6BD-F1319647C180}" srcId="{23C260E0-CFD5-4172-8841-261C421D8698}" destId="{85BC3F0F-6DD6-4B8D-ADE1-085B5952CFB7}" srcOrd="0" destOrd="0" parTransId="{B5263EC4-73E6-4671-96A9-96140AB268F9}" sibTransId="{28C1EE3A-6CAD-406F-8759-5E08B6BB2716}"/>
    <dgm:cxn modelId="{6257376B-3D23-4979-9AEE-BBB164865FA9}" type="presOf" srcId="{23C260E0-CFD5-4172-8841-261C421D8698}" destId="{3F39AF96-3D35-44E5-9AA9-113F567458A4}" srcOrd="0" destOrd="0" presId="urn:microsoft.com/office/officeart/2005/8/layout/hierarchy1"/>
    <dgm:cxn modelId="{AA2EB856-2CB7-492D-8CE3-7ADF75366A92}" srcId="{85BC3F0F-6DD6-4B8D-ADE1-085B5952CFB7}" destId="{4E270ABB-C595-4B9A-AC66-9E0EEF6B4815}" srcOrd="0" destOrd="0" parTransId="{1CFF6A41-4AC3-4855-93EF-A98F572FB0AD}" sibTransId="{0657523B-F35D-4A9F-8C92-AB6C17ACDDD6}"/>
    <dgm:cxn modelId="{1C10E78C-5D73-4A62-B69A-98B385304015}" type="presOf" srcId="{4E270ABB-C595-4B9A-AC66-9E0EEF6B4815}" destId="{82F7B12D-011C-4AA4-BB42-26B6BB9D43FC}" srcOrd="0" destOrd="0" presId="urn:microsoft.com/office/officeart/2005/8/layout/hierarchy1"/>
    <dgm:cxn modelId="{3AB86392-6444-4EAD-8064-24A0CD2F93AC}" type="presOf" srcId="{61366B35-4916-4437-8DA1-8DCBD3C334FB}" destId="{BE3C6C78-BDEB-4229-8E86-E8268CFB0A18}" srcOrd="0" destOrd="0" presId="urn:microsoft.com/office/officeart/2005/8/layout/hierarchy1"/>
    <dgm:cxn modelId="{32950CB1-0582-4DBB-BAFC-957F684CDC93}" type="presOf" srcId="{1CFF6A41-4AC3-4855-93EF-A98F572FB0AD}" destId="{8C1E3697-BD1D-4D2A-A1D7-A518DFC4A3C7}" srcOrd="0" destOrd="0" presId="urn:microsoft.com/office/officeart/2005/8/layout/hierarchy1"/>
    <dgm:cxn modelId="{8671DABB-5D87-47B8-AD32-A26069AA1B26}" type="presOf" srcId="{4643A293-86B5-46F9-BA7E-B910FD44EA70}" destId="{A0488AD7-EED2-49D4-A67F-5059DE0D5667}" srcOrd="0" destOrd="0" presId="urn:microsoft.com/office/officeart/2005/8/layout/hierarchy1"/>
    <dgm:cxn modelId="{634348BE-B1B3-41B9-B536-7001F4825CFE}" srcId="{85BC3F0F-6DD6-4B8D-ADE1-085B5952CFB7}" destId="{71248700-7E0E-41AB-8F3C-E643AD7AA2C3}" srcOrd="1" destOrd="0" parTransId="{61366B35-4916-4437-8DA1-8DCBD3C334FB}" sibTransId="{C7AE7C2C-3C47-4928-BD66-DFC1F8970C92}"/>
    <dgm:cxn modelId="{474089C9-FDDE-413C-AF39-6F397C6E86D0}" type="presOf" srcId="{EC5C5914-6078-4B9B-B946-02D3862B45E1}" destId="{348761E0-3CE9-45A6-A6E0-EB05C0CC2F84}" srcOrd="0" destOrd="0" presId="urn:microsoft.com/office/officeart/2005/8/layout/hierarchy1"/>
    <dgm:cxn modelId="{62F7CBC9-385B-42F2-9229-2F496EDB8DC1}" type="presOf" srcId="{1CF1C391-530D-4B9D-BD3D-22B7BDB44F11}" destId="{FF520EFF-23F7-4350-9114-14CB94CB53AB}" srcOrd="0" destOrd="0" presId="urn:microsoft.com/office/officeart/2005/8/layout/hierarchy1"/>
    <dgm:cxn modelId="{2643EBD0-6BDC-4760-9279-F38910CE9A3B}" type="presOf" srcId="{A93DD533-52E8-4CA3-80A4-0C908F05870A}" destId="{584A696D-CF00-4C57-807E-92931719ED11}" srcOrd="0" destOrd="0" presId="urn:microsoft.com/office/officeart/2005/8/layout/hierarchy1"/>
    <dgm:cxn modelId="{679A9FE0-D03B-46FA-A9DF-699C54FC20F7}" type="presOf" srcId="{85BC3F0F-6DD6-4B8D-ADE1-085B5952CFB7}" destId="{1FDFBEEE-24AE-466D-A6BE-91BC38530269}" srcOrd="0" destOrd="0" presId="urn:microsoft.com/office/officeart/2005/8/layout/hierarchy1"/>
    <dgm:cxn modelId="{17FE42E9-C3D8-4D59-A73D-011434DD5CE6}" srcId="{4E270ABB-C595-4B9A-AC66-9E0EEF6B4815}" destId="{F11D46CB-13B5-4528-8AF6-9390ABA3A301}" srcOrd="0" destOrd="0" parTransId="{0A324202-6056-4D45-AAC9-6D011B489EC9}" sibTransId="{C520B698-4552-42F1-B9F4-B02D2EE4DAC3}"/>
    <dgm:cxn modelId="{8B0460EA-62DD-4169-881D-913683467C14}" srcId="{71248700-7E0E-41AB-8F3C-E643AD7AA2C3}" destId="{A93DD533-52E8-4CA3-80A4-0C908F05870A}" srcOrd="0" destOrd="0" parTransId="{EC5C5914-6078-4B9B-B946-02D3862B45E1}" sibTransId="{C163748B-E2B5-4545-AD9B-961F3B32784C}"/>
    <dgm:cxn modelId="{5E909609-8865-470C-8811-022986C0D348}" type="presParOf" srcId="{3F39AF96-3D35-44E5-9AA9-113F567458A4}" destId="{8BD08526-B12C-4717-AFCB-4A725539E1FD}" srcOrd="0" destOrd="0" presId="urn:microsoft.com/office/officeart/2005/8/layout/hierarchy1"/>
    <dgm:cxn modelId="{8A96503B-3189-4020-B66D-DD387D0F6127}" type="presParOf" srcId="{8BD08526-B12C-4717-AFCB-4A725539E1FD}" destId="{931E90B7-4708-4A39-AB7F-EA4255268D00}" srcOrd="0" destOrd="0" presId="urn:microsoft.com/office/officeart/2005/8/layout/hierarchy1"/>
    <dgm:cxn modelId="{4EEA4E4C-D1E0-475E-88C2-FB01DAB2FE3C}" type="presParOf" srcId="{931E90B7-4708-4A39-AB7F-EA4255268D00}" destId="{3EE14D2C-277C-44F9-8D92-48FEF49A7713}" srcOrd="0" destOrd="0" presId="urn:microsoft.com/office/officeart/2005/8/layout/hierarchy1"/>
    <dgm:cxn modelId="{1DE1DD7D-51B7-4E40-AC9C-7CF98B8D799F}" type="presParOf" srcId="{931E90B7-4708-4A39-AB7F-EA4255268D00}" destId="{1FDFBEEE-24AE-466D-A6BE-91BC38530269}" srcOrd="1" destOrd="0" presId="urn:microsoft.com/office/officeart/2005/8/layout/hierarchy1"/>
    <dgm:cxn modelId="{1C781CD1-AAB5-4B08-B6C5-B07680A98A8A}" type="presParOf" srcId="{8BD08526-B12C-4717-AFCB-4A725539E1FD}" destId="{160BCB18-10ED-499E-B28A-CDF7432F204A}" srcOrd="1" destOrd="0" presId="urn:microsoft.com/office/officeart/2005/8/layout/hierarchy1"/>
    <dgm:cxn modelId="{E168675A-6B31-4042-A9BD-FF752C818290}" type="presParOf" srcId="{160BCB18-10ED-499E-B28A-CDF7432F204A}" destId="{8C1E3697-BD1D-4D2A-A1D7-A518DFC4A3C7}" srcOrd="0" destOrd="0" presId="urn:microsoft.com/office/officeart/2005/8/layout/hierarchy1"/>
    <dgm:cxn modelId="{801967FA-85A6-4A24-913E-70003E7970D6}" type="presParOf" srcId="{160BCB18-10ED-499E-B28A-CDF7432F204A}" destId="{546A9FE6-7E35-4097-9092-4CCB5650CC88}" srcOrd="1" destOrd="0" presId="urn:microsoft.com/office/officeart/2005/8/layout/hierarchy1"/>
    <dgm:cxn modelId="{584EB43C-9769-4510-BF97-49C272195E49}" type="presParOf" srcId="{546A9FE6-7E35-4097-9092-4CCB5650CC88}" destId="{01542659-7801-443C-AC5E-09205A48EDAE}" srcOrd="0" destOrd="0" presId="urn:microsoft.com/office/officeart/2005/8/layout/hierarchy1"/>
    <dgm:cxn modelId="{C7FC001A-8F40-4FDC-BA3B-1CC0608E8462}" type="presParOf" srcId="{01542659-7801-443C-AC5E-09205A48EDAE}" destId="{AB83BA56-FC5B-4A3B-A937-961DF761A29D}" srcOrd="0" destOrd="0" presId="urn:microsoft.com/office/officeart/2005/8/layout/hierarchy1"/>
    <dgm:cxn modelId="{EA2C6735-C05B-4058-90A5-E85E1A05A0D3}" type="presParOf" srcId="{01542659-7801-443C-AC5E-09205A48EDAE}" destId="{82F7B12D-011C-4AA4-BB42-26B6BB9D43FC}" srcOrd="1" destOrd="0" presId="urn:microsoft.com/office/officeart/2005/8/layout/hierarchy1"/>
    <dgm:cxn modelId="{6A025BDC-65D5-43C3-8E84-357524468CFF}" type="presParOf" srcId="{546A9FE6-7E35-4097-9092-4CCB5650CC88}" destId="{13F6A388-A931-45F7-8C5D-396D1B72A671}" srcOrd="1" destOrd="0" presId="urn:microsoft.com/office/officeart/2005/8/layout/hierarchy1"/>
    <dgm:cxn modelId="{B186473E-9614-49CE-A973-DDC4D7DBD321}" type="presParOf" srcId="{13F6A388-A931-45F7-8C5D-396D1B72A671}" destId="{58FECA09-CDF1-4943-B259-C73F50B79651}" srcOrd="0" destOrd="0" presId="urn:microsoft.com/office/officeart/2005/8/layout/hierarchy1"/>
    <dgm:cxn modelId="{F2642ADE-8F4B-4537-B1E7-3E114E37B37E}" type="presParOf" srcId="{13F6A388-A931-45F7-8C5D-396D1B72A671}" destId="{D2191B00-355B-4E95-9C9A-6C53C0120A7F}" srcOrd="1" destOrd="0" presId="urn:microsoft.com/office/officeart/2005/8/layout/hierarchy1"/>
    <dgm:cxn modelId="{004C5595-9823-4A9D-9F9F-A49532033C22}" type="presParOf" srcId="{D2191B00-355B-4E95-9C9A-6C53C0120A7F}" destId="{72AC60DE-9842-4257-8DF3-F2618AB5EB72}" srcOrd="0" destOrd="0" presId="urn:microsoft.com/office/officeart/2005/8/layout/hierarchy1"/>
    <dgm:cxn modelId="{4FACCFA6-2E44-4341-84BF-36A8030B548C}" type="presParOf" srcId="{72AC60DE-9842-4257-8DF3-F2618AB5EB72}" destId="{AD4222C9-35B2-4E4E-94F4-166DFC1A4B17}" srcOrd="0" destOrd="0" presId="urn:microsoft.com/office/officeart/2005/8/layout/hierarchy1"/>
    <dgm:cxn modelId="{AD67F36A-5B51-45CC-92A7-90ECEBEF0947}" type="presParOf" srcId="{72AC60DE-9842-4257-8DF3-F2618AB5EB72}" destId="{FAFFF720-AF5D-41E5-9484-0E160C899507}" srcOrd="1" destOrd="0" presId="urn:microsoft.com/office/officeart/2005/8/layout/hierarchy1"/>
    <dgm:cxn modelId="{8295A7B9-49EE-489C-B079-30A1B29BD1B1}" type="presParOf" srcId="{D2191B00-355B-4E95-9C9A-6C53C0120A7F}" destId="{B112107E-A8BF-4F4D-9B4D-2D93F673B612}" srcOrd="1" destOrd="0" presId="urn:microsoft.com/office/officeart/2005/8/layout/hierarchy1"/>
    <dgm:cxn modelId="{B441FD63-3F18-484F-A168-A3A93E74C0F9}" type="presParOf" srcId="{13F6A388-A931-45F7-8C5D-396D1B72A671}" destId="{FF520EFF-23F7-4350-9114-14CB94CB53AB}" srcOrd="2" destOrd="0" presId="urn:microsoft.com/office/officeart/2005/8/layout/hierarchy1"/>
    <dgm:cxn modelId="{6721F40C-A7C8-4603-8495-EE712AC655AA}" type="presParOf" srcId="{13F6A388-A931-45F7-8C5D-396D1B72A671}" destId="{FFE783AA-BB10-41C9-8286-692E44BCCB72}" srcOrd="3" destOrd="0" presId="urn:microsoft.com/office/officeart/2005/8/layout/hierarchy1"/>
    <dgm:cxn modelId="{35D3B114-B56E-4571-AA33-FA89984C25DF}" type="presParOf" srcId="{FFE783AA-BB10-41C9-8286-692E44BCCB72}" destId="{7BC9D9D0-C636-4F66-B4A0-0B4BB109EF98}" srcOrd="0" destOrd="0" presId="urn:microsoft.com/office/officeart/2005/8/layout/hierarchy1"/>
    <dgm:cxn modelId="{1CF6CD08-3A77-4CC7-86D8-8D9F8CE00CA1}" type="presParOf" srcId="{7BC9D9D0-C636-4F66-B4A0-0B4BB109EF98}" destId="{13AC1BBE-D00A-400C-B813-0D6361D9A0DC}" srcOrd="0" destOrd="0" presId="urn:microsoft.com/office/officeart/2005/8/layout/hierarchy1"/>
    <dgm:cxn modelId="{D81E81CB-628E-43D9-8D19-A63E2F29D892}" type="presParOf" srcId="{7BC9D9D0-C636-4F66-B4A0-0B4BB109EF98}" destId="{A0488AD7-EED2-49D4-A67F-5059DE0D5667}" srcOrd="1" destOrd="0" presId="urn:microsoft.com/office/officeart/2005/8/layout/hierarchy1"/>
    <dgm:cxn modelId="{B84870AF-C38E-4AC3-8005-ECDECD9556FA}" type="presParOf" srcId="{FFE783AA-BB10-41C9-8286-692E44BCCB72}" destId="{719F1695-F57E-473D-9280-3A83EFDEFDCE}" srcOrd="1" destOrd="0" presId="urn:microsoft.com/office/officeart/2005/8/layout/hierarchy1"/>
    <dgm:cxn modelId="{2EA67D0F-A311-4D1A-81E4-6FBDDE4B428F}" type="presParOf" srcId="{160BCB18-10ED-499E-B28A-CDF7432F204A}" destId="{BE3C6C78-BDEB-4229-8E86-E8268CFB0A18}" srcOrd="2" destOrd="0" presId="urn:microsoft.com/office/officeart/2005/8/layout/hierarchy1"/>
    <dgm:cxn modelId="{F8C2E56D-A62E-4CD6-881E-E91CADB35BAA}" type="presParOf" srcId="{160BCB18-10ED-499E-B28A-CDF7432F204A}" destId="{B9139195-7E4D-4974-B76F-6867CB769E6F}" srcOrd="3" destOrd="0" presId="urn:microsoft.com/office/officeart/2005/8/layout/hierarchy1"/>
    <dgm:cxn modelId="{A19BA217-7AE7-46AF-9BCB-29C05195C222}" type="presParOf" srcId="{B9139195-7E4D-4974-B76F-6867CB769E6F}" destId="{647DF5DD-1121-487F-87EE-1A2F708EBFDF}" srcOrd="0" destOrd="0" presId="urn:microsoft.com/office/officeart/2005/8/layout/hierarchy1"/>
    <dgm:cxn modelId="{54C37FDF-F8FB-4CBA-9168-BD811BAE6FA2}" type="presParOf" srcId="{647DF5DD-1121-487F-87EE-1A2F708EBFDF}" destId="{3F5C24AA-F8B9-4F7F-924A-2EDE763FEE43}" srcOrd="0" destOrd="0" presId="urn:microsoft.com/office/officeart/2005/8/layout/hierarchy1"/>
    <dgm:cxn modelId="{70C1F066-1EC8-44BF-9C62-6DF3B1646406}" type="presParOf" srcId="{647DF5DD-1121-487F-87EE-1A2F708EBFDF}" destId="{52510C05-521E-424B-BEEC-CDF078FEF7AC}" srcOrd="1" destOrd="0" presId="urn:microsoft.com/office/officeart/2005/8/layout/hierarchy1"/>
    <dgm:cxn modelId="{54C86DAA-2066-4560-ABC8-E5A64ADB9B5D}" type="presParOf" srcId="{B9139195-7E4D-4974-B76F-6867CB769E6F}" destId="{D70ED996-E6D1-40EB-B4DD-8425267DEF56}" srcOrd="1" destOrd="0" presId="urn:microsoft.com/office/officeart/2005/8/layout/hierarchy1"/>
    <dgm:cxn modelId="{EC2F9465-1519-4598-A963-732F263C7B77}" type="presParOf" srcId="{D70ED996-E6D1-40EB-B4DD-8425267DEF56}" destId="{348761E0-3CE9-45A6-A6E0-EB05C0CC2F84}" srcOrd="0" destOrd="0" presId="urn:microsoft.com/office/officeart/2005/8/layout/hierarchy1"/>
    <dgm:cxn modelId="{30F068DA-CEA1-4CAA-A430-E4A6AC84D595}" type="presParOf" srcId="{D70ED996-E6D1-40EB-B4DD-8425267DEF56}" destId="{03899246-CA99-42A8-881C-CDFB8260757B}" srcOrd="1" destOrd="0" presId="urn:microsoft.com/office/officeart/2005/8/layout/hierarchy1"/>
    <dgm:cxn modelId="{0FBF0C16-36C1-4D83-89D5-2DC68B223373}" type="presParOf" srcId="{03899246-CA99-42A8-881C-CDFB8260757B}" destId="{02D191B8-9C97-4BF4-8FBD-C5E4FB913959}" srcOrd="0" destOrd="0" presId="urn:microsoft.com/office/officeart/2005/8/layout/hierarchy1"/>
    <dgm:cxn modelId="{2DCCA5F2-B16E-45E4-8104-CBB658314F23}" type="presParOf" srcId="{02D191B8-9C97-4BF4-8FBD-C5E4FB913959}" destId="{996B2AA7-8613-4FDC-A292-784587CDB218}" srcOrd="0" destOrd="0" presId="urn:microsoft.com/office/officeart/2005/8/layout/hierarchy1"/>
    <dgm:cxn modelId="{607418F9-32AD-4051-86CB-19A3A8B31850}" type="presParOf" srcId="{02D191B8-9C97-4BF4-8FBD-C5E4FB913959}" destId="{584A696D-CF00-4C57-807E-92931719ED11}" srcOrd="1" destOrd="0" presId="urn:microsoft.com/office/officeart/2005/8/layout/hierarchy1"/>
    <dgm:cxn modelId="{66358BCE-EDF2-467D-BA7F-449874BFD4BE}" type="presParOf" srcId="{03899246-CA99-42A8-881C-CDFB8260757B}" destId="{96A527AB-AB0B-47DC-BDB4-FE356550A1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ECA5D8-1B15-4066-AA6A-B71D6F58B155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628C58B3-ADBF-4B27-B45A-F00ED189A42C}">
      <dgm:prSet phldrT="[Text]"/>
      <dgm:spPr/>
      <dgm:t>
        <a:bodyPr/>
        <a:lstStyle/>
        <a:p>
          <a:r>
            <a:rPr lang="de-DE" dirty="0"/>
            <a:t>Aussaht</a:t>
          </a:r>
        </a:p>
      </dgm:t>
    </dgm:pt>
    <dgm:pt modelId="{ADAA558E-264F-45FE-828B-281E767567D0}" type="parTrans" cxnId="{AF0EE367-448F-414B-A667-E1BEC185D99D}">
      <dgm:prSet/>
      <dgm:spPr/>
      <dgm:t>
        <a:bodyPr/>
        <a:lstStyle/>
        <a:p>
          <a:endParaRPr lang="de-DE"/>
        </a:p>
      </dgm:t>
    </dgm:pt>
    <dgm:pt modelId="{BAC509EC-E864-4BFA-BBE1-D5B7175905CD}" type="sibTrans" cxnId="{AF0EE367-448F-414B-A667-E1BEC185D99D}">
      <dgm:prSet/>
      <dgm:spPr/>
      <dgm:t>
        <a:bodyPr/>
        <a:lstStyle/>
        <a:p>
          <a:endParaRPr lang="de-DE" dirty="0"/>
        </a:p>
      </dgm:t>
    </dgm:pt>
    <dgm:pt modelId="{8F467CB3-E982-4A34-AC5F-14F4C4DCD07F}">
      <dgm:prSet phldrT="[Text]"/>
      <dgm:spPr/>
      <dgm:t>
        <a:bodyPr/>
        <a:lstStyle/>
        <a:p>
          <a:r>
            <a:rPr lang="de-DE" dirty="0"/>
            <a:t>Wachstum</a:t>
          </a:r>
        </a:p>
      </dgm:t>
    </dgm:pt>
    <dgm:pt modelId="{B5833564-22AC-43C4-B318-F58C6C9C9C39}" type="parTrans" cxnId="{01ABF5B2-F462-4ABE-B19F-1871A38EC88B}">
      <dgm:prSet/>
      <dgm:spPr/>
      <dgm:t>
        <a:bodyPr/>
        <a:lstStyle/>
        <a:p>
          <a:endParaRPr lang="de-DE"/>
        </a:p>
      </dgm:t>
    </dgm:pt>
    <dgm:pt modelId="{215D35ED-D6F3-4197-9EFC-B0EE788DBE57}" type="sibTrans" cxnId="{01ABF5B2-F462-4ABE-B19F-1871A38EC88B}">
      <dgm:prSet/>
      <dgm:spPr/>
      <dgm:t>
        <a:bodyPr/>
        <a:lstStyle/>
        <a:p>
          <a:endParaRPr lang="de-DE" dirty="0"/>
        </a:p>
      </dgm:t>
    </dgm:pt>
    <dgm:pt modelId="{1F794352-27EA-4452-82EC-5002B6F7D557}">
      <dgm:prSet phldrT="[Text]"/>
      <dgm:spPr/>
      <dgm:t>
        <a:bodyPr/>
        <a:lstStyle/>
        <a:p>
          <a:r>
            <a:rPr lang="de-DE" dirty="0"/>
            <a:t>Reifung</a:t>
          </a:r>
        </a:p>
      </dgm:t>
    </dgm:pt>
    <dgm:pt modelId="{4580C5EA-E286-43A1-9711-11DD71B087AD}" type="parTrans" cxnId="{F4942FCC-74E3-48B4-B52E-E70520B6EB77}">
      <dgm:prSet/>
      <dgm:spPr/>
      <dgm:t>
        <a:bodyPr/>
        <a:lstStyle/>
        <a:p>
          <a:endParaRPr lang="de-DE"/>
        </a:p>
      </dgm:t>
    </dgm:pt>
    <dgm:pt modelId="{F5A4D8A6-73B2-44B0-96F6-E93C7A575796}" type="sibTrans" cxnId="{F4942FCC-74E3-48B4-B52E-E70520B6EB77}">
      <dgm:prSet/>
      <dgm:spPr/>
      <dgm:t>
        <a:bodyPr/>
        <a:lstStyle/>
        <a:p>
          <a:endParaRPr lang="de-DE" dirty="0"/>
        </a:p>
      </dgm:t>
    </dgm:pt>
    <dgm:pt modelId="{8CA3A4BF-2235-4A02-AE5E-24439CDC3401}">
      <dgm:prSet phldrT="[Text]"/>
      <dgm:spPr/>
      <dgm:t>
        <a:bodyPr/>
        <a:lstStyle/>
        <a:p>
          <a:r>
            <a:rPr lang="de-DE" dirty="0"/>
            <a:t>Ernte</a:t>
          </a:r>
        </a:p>
      </dgm:t>
    </dgm:pt>
    <dgm:pt modelId="{ABFCE7C4-0B8B-44A2-95F9-B7353709C609}" type="parTrans" cxnId="{BDB9E9F5-E62D-4551-BEC3-3BEBC3FE1B09}">
      <dgm:prSet/>
      <dgm:spPr/>
      <dgm:t>
        <a:bodyPr/>
        <a:lstStyle/>
        <a:p>
          <a:endParaRPr lang="de-DE"/>
        </a:p>
      </dgm:t>
    </dgm:pt>
    <dgm:pt modelId="{10FDB07E-73AB-4141-AFF0-5F7441BA97AD}" type="sibTrans" cxnId="{BDB9E9F5-E62D-4551-BEC3-3BEBC3FE1B09}">
      <dgm:prSet/>
      <dgm:spPr/>
      <dgm:t>
        <a:bodyPr/>
        <a:lstStyle/>
        <a:p>
          <a:endParaRPr lang="de-DE" dirty="0"/>
        </a:p>
      </dgm:t>
    </dgm:pt>
    <dgm:pt modelId="{CC194835-70E3-41B7-9D84-5E030CB13511}">
      <dgm:prSet phldrT="[Text]"/>
      <dgm:spPr/>
      <dgm:t>
        <a:bodyPr/>
        <a:lstStyle/>
        <a:p>
          <a:r>
            <a:rPr lang="de-DE" dirty="0"/>
            <a:t>Boden-Aufbereitung</a:t>
          </a:r>
        </a:p>
      </dgm:t>
    </dgm:pt>
    <dgm:pt modelId="{C41038F0-B8B0-4D41-AC06-7F45C2F6257B}" type="parTrans" cxnId="{310E5AEF-8EE6-4A1E-B422-E4CE937EB2C7}">
      <dgm:prSet/>
      <dgm:spPr/>
      <dgm:t>
        <a:bodyPr/>
        <a:lstStyle/>
        <a:p>
          <a:endParaRPr lang="de-DE"/>
        </a:p>
      </dgm:t>
    </dgm:pt>
    <dgm:pt modelId="{7021BF13-81BA-4A4C-970E-5E97C5D36729}" type="sibTrans" cxnId="{310E5AEF-8EE6-4A1E-B422-E4CE937EB2C7}">
      <dgm:prSet/>
      <dgm:spPr/>
      <dgm:t>
        <a:bodyPr/>
        <a:lstStyle/>
        <a:p>
          <a:endParaRPr lang="de-DE" dirty="0"/>
        </a:p>
      </dgm:t>
    </dgm:pt>
    <dgm:pt modelId="{338CCA7C-92A4-4913-8FF0-ECB1280EBD5C}" type="pres">
      <dgm:prSet presAssocID="{C6ECA5D8-1B15-4066-AA6A-B71D6F58B155}" presName="cycle" presStyleCnt="0">
        <dgm:presLayoutVars>
          <dgm:dir/>
          <dgm:resizeHandles val="exact"/>
        </dgm:presLayoutVars>
      </dgm:prSet>
      <dgm:spPr/>
    </dgm:pt>
    <dgm:pt modelId="{F8A319D9-EC82-41BB-B308-8AA82259302D}" type="pres">
      <dgm:prSet presAssocID="{628C58B3-ADBF-4B27-B45A-F00ED189A42C}" presName="node" presStyleLbl="node1" presStyleIdx="0" presStyleCnt="5">
        <dgm:presLayoutVars>
          <dgm:bulletEnabled val="1"/>
        </dgm:presLayoutVars>
      </dgm:prSet>
      <dgm:spPr/>
    </dgm:pt>
    <dgm:pt modelId="{6DE57C7C-573B-4905-9FA1-0CDD0C9D1034}" type="pres">
      <dgm:prSet presAssocID="{BAC509EC-E864-4BFA-BBE1-D5B7175905CD}" presName="sibTrans" presStyleLbl="sibTrans2D1" presStyleIdx="0" presStyleCnt="5"/>
      <dgm:spPr/>
    </dgm:pt>
    <dgm:pt modelId="{B1CB4E35-AFCE-4B17-8E69-F355B6D18845}" type="pres">
      <dgm:prSet presAssocID="{BAC509EC-E864-4BFA-BBE1-D5B7175905CD}" presName="connectorText" presStyleLbl="sibTrans2D1" presStyleIdx="0" presStyleCnt="5"/>
      <dgm:spPr/>
    </dgm:pt>
    <dgm:pt modelId="{0AB1A6C0-8008-4C07-AB79-CD0B0FFAEE6C}" type="pres">
      <dgm:prSet presAssocID="{8F467CB3-E982-4A34-AC5F-14F4C4DCD07F}" presName="node" presStyleLbl="node1" presStyleIdx="1" presStyleCnt="5">
        <dgm:presLayoutVars>
          <dgm:bulletEnabled val="1"/>
        </dgm:presLayoutVars>
      </dgm:prSet>
      <dgm:spPr/>
    </dgm:pt>
    <dgm:pt modelId="{6A07772E-3A7C-4087-A024-A3CF0C052E93}" type="pres">
      <dgm:prSet presAssocID="{215D35ED-D6F3-4197-9EFC-B0EE788DBE57}" presName="sibTrans" presStyleLbl="sibTrans2D1" presStyleIdx="1" presStyleCnt="5"/>
      <dgm:spPr/>
    </dgm:pt>
    <dgm:pt modelId="{041F915C-7348-4A33-B208-7803152B3E0C}" type="pres">
      <dgm:prSet presAssocID="{215D35ED-D6F3-4197-9EFC-B0EE788DBE57}" presName="connectorText" presStyleLbl="sibTrans2D1" presStyleIdx="1" presStyleCnt="5"/>
      <dgm:spPr/>
    </dgm:pt>
    <dgm:pt modelId="{3742A48D-F242-4168-A36E-BDE65D21300E}" type="pres">
      <dgm:prSet presAssocID="{1F794352-27EA-4452-82EC-5002B6F7D557}" presName="node" presStyleLbl="node1" presStyleIdx="2" presStyleCnt="5">
        <dgm:presLayoutVars>
          <dgm:bulletEnabled val="1"/>
        </dgm:presLayoutVars>
      </dgm:prSet>
      <dgm:spPr/>
    </dgm:pt>
    <dgm:pt modelId="{BD7AF8EA-E571-4EB6-A1E5-674F260D7F33}" type="pres">
      <dgm:prSet presAssocID="{F5A4D8A6-73B2-44B0-96F6-E93C7A575796}" presName="sibTrans" presStyleLbl="sibTrans2D1" presStyleIdx="2" presStyleCnt="5"/>
      <dgm:spPr/>
    </dgm:pt>
    <dgm:pt modelId="{2472F05D-D221-4B27-8649-6F94BF3D9FCC}" type="pres">
      <dgm:prSet presAssocID="{F5A4D8A6-73B2-44B0-96F6-E93C7A575796}" presName="connectorText" presStyleLbl="sibTrans2D1" presStyleIdx="2" presStyleCnt="5"/>
      <dgm:spPr/>
    </dgm:pt>
    <dgm:pt modelId="{DFA716CB-EEE5-4BF1-869D-65CA5995CF92}" type="pres">
      <dgm:prSet presAssocID="{8CA3A4BF-2235-4A02-AE5E-24439CDC3401}" presName="node" presStyleLbl="node1" presStyleIdx="3" presStyleCnt="5">
        <dgm:presLayoutVars>
          <dgm:bulletEnabled val="1"/>
        </dgm:presLayoutVars>
      </dgm:prSet>
      <dgm:spPr/>
    </dgm:pt>
    <dgm:pt modelId="{2399713F-45F7-4319-8767-88E9609480EA}" type="pres">
      <dgm:prSet presAssocID="{10FDB07E-73AB-4141-AFF0-5F7441BA97AD}" presName="sibTrans" presStyleLbl="sibTrans2D1" presStyleIdx="3" presStyleCnt="5"/>
      <dgm:spPr/>
    </dgm:pt>
    <dgm:pt modelId="{BB6A95FD-5541-43C9-A16B-E3F4662323B9}" type="pres">
      <dgm:prSet presAssocID="{10FDB07E-73AB-4141-AFF0-5F7441BA97AD}" presName="connectorText" presStyleLbl="sibTrans2D1" presStyleIdx="3" presStyleCnt="5"/>
      <dgm:spPr/>
    </dgm:pt>
    <dgm:pt modelId="{19C09426-1657-4610-8B28-466E02F777A9}" type="pres">
      <dgm:prSet presAssocID="{CC194835-70E3-41B7-9D84-5E030CB13511}" presName="node" presStyleLbl="node1" presStyleIdx="4" presStyleCnt="5">
        <dgm:presLayoutVars>
          <dgm:bulletEnabled val="1"/>
        </dgm:presLayoutVars>
      </dgm:prSet>
      <dgm:spPr/>
    </dgm:pt>
    <dgm:pt modelId="{9975BF64-E5C8-4EA1-8FB2-0EFBE4D6288F}" type="pres">
      <dgm:prSet presAssocID="{7021BF13-81BA-4A4C-970E-5E97C5D36729}" presName="sibTrans" presStyleLbl="sibTrans2D1" presStyleIdx="4" presStyleCnt="5"/>
      <dgm:spPr/>
    </dgm:pt>
    <dgm:pt modelId="{07260193-23EE-45D0-A4E1-BD43BBE3251D}" type="pres">
      <dgm:prSet presAssocID="{7021BF13-81BA-4A4C-970E-5E97C5D36729}" presName="connectorText" presStyleLbl="sibTrans2D1" presStyleIdx="4" presStyleCnt="5"/>
      <dgm:spPr/>
    </dgm:pt>
  </dgm:ptLst>
  <dgm:cxnLst>
    <dgm:cxn modelId="{2AFA8A03-EF3C-4A05-88C8-322C0C542C20}" type="presOf" srcId="{8F467CB3-E982-4A34-AC5F-14F4C4DCD07F}" destId="{0AB1A6C0-8008-4C07-AB79-CD0B0FFAEE6C}" srcOrd="0" destOrd="0" presId="urn:microsoft.com/office/officeart/2005/8/layout/cycle2"/>
    <dgm:cxn modelId="{95276009-5F1C-4261-B412-332C52922F57}" type="presOf" srcId="{7021BF13-81BA-4A4C-970E-5E97C5D36729}" destId="{9975BF64-E5C8-4EA1-8FB2-0EFBE4D6288F}" srcOrd="0" destOrd="0" presId="urn:microsoft.com/office/officeart/2005/8/layout/cycle2"/>
    <dgm:cxn modelId="{13B5C123-242A-4D43-8D4A-E237D2CB0148}" type="presOf" srcId="{F5A4D8A6-73B2-44B0-96F6-E93C7A575796}" destId="{BD7AF8EA-E571-4EB6-A1E5-674F260D7F33}" srcOrd="0" destOrd="0" presId="urn:microsoft.com/office/officeart/2005/8/layout/cycle2"/>
    <dgm:cxn modelId="{8658712D-7687-4350-9648-2FEA7C28DF87}" type="presOf" srcId="{CC194835-70E3-41B7-9D84-5E030CB13511}" destId="{19C09426-1657-4610-8B28-466E02F777A9}" srcOrd="0" destOrd="0" presId="urn:microsoft.com/office/officeart/2005/8/layout/cycle2"/>
    <dgm:cxn modelId="{3EC80834-7A84-419B-A13E-8E3CAF68882E}" type="presOf" srcId="{10FDB07E-73AB-4141-AFF0-5F7441BA97AD}" destId="{2399713F-45F7-4319-8767-88E9609480EA}" srcOrd="0" destOrd="0" presId="urn:microsoft.com/office/officeart/2005/8/layout/cycle2"/>
    <dgm:cxn modelId="{40242E62-BD55-4138-84F2-9F05C538812F}" type="presOf" srcId="{8CA3A4BF-2235-4A02-AE5E-24439CDC3401}" destId="{DFA716CB-EEE5-4BF1-869D-65CA5995CF92}" srcOrd="0" destOrd="0" presId="urn:microsoft.com/office/officeart/2005/8/layout/cycle2"/>
    <dgm:cxn modelId="{AF0EE367-448F-414B-A667-E1BEC185D99D}" srcId="{C6ECA5D8-1B15-4066-AA6A-B71D6F58B155}" destId="{628C58B3-ADBF-4B27-B45A-F00ED189A42C}" srcOrd="0" destOrd="0" parTransId="{ADAA558E-264F-45FE-828B-281E767567D0}" sibTransId="{BAC509EC-E864-4BFA-BBE1-D5B7175905CD}"/>
    <dgm:cxn modelId="{C59E1854-077F-4468-813D-9A3640D5E0F3}" type="presOf" srcId="{BAC509EC-E864-4BFA-BBE1-D5B7175905CD}" destId="{B1CB4E35-AFCE-4B17-8E69-F355B6D18845}" srcOrd="1" destOrd="0" presId="urn:microsoft.com/office/officeart/2005/8/layout/cycle2"/>
    <dgm:cxn modelId="{01024575-6FD5-420C-94CF-9B3F06B26D8A}" type="presOf" srcId="{215D35ED-D6F3-4197-9EFC-B0EE788DBE57}" destId="{041F915C-7348-4A33-B208-7803152B3E0C}" srcOrd="1" destOrd="0" presId="urn:microsoft.com/office/officeart/2005/8/layout/cycle2"/>
    <dgm:cxn modelId="{B765167E-05EF-404E-B05E-5E885F3DCE9E}" type="presOf" srcId="{C6ECA5D8-1B15-4066-AA6A-B71D6F58B155}" destId="{338CCA7C-92A4-4913-8FF0-ECB1280EBD5C}" srcOrd="0" destOrd="0" presId="urn:microsoft.com/office/officeart/2005/8/layout/cycle2"/>
    <dgm:cxn modelId="{912E1C81-4DC0-473B-BCF9-D7AFFC47C120}" type="presOf" srcId="{7021BF13-81BA-4A4C-970E-5E97C5D36729}" destId="{07260193-23EE-45D0-A4E1-BD43BBE3251D}" srcOrd="1" destOrd="0" presId="urn:microsoft.com/office/officeart/2005/8/layout/cycle2"/>
    <dgm:cxn modelId="{935C0984-A0B6-4418-BB97-1A865DBCAA68}" type="presOf" srcId="{215D35ED-D6F3-4197-9EFC-B0EE788DBE57}" destId="{6A07772E-3A7C-4087-A024-A3CF0C052E93}" srcOrd="0" destOrd="0" presId="urn:microsoft.com/office/officeart/2005/8/layout/cycle2"/>
    <dgm:cxn modelId="{9A0C2990-B5DE-4ACA-A2A1-C36872507CB8}" type="presOf" srcId="{F5A4D8A6-73B2-44B0-96F6-E93C7A575796}" destId="{2472F05D-D221-4B27-8649-6F94BF3D9FCC}" srcOrd="1" destOrd="0" presId="urn:microsoft.com/office/officeart/2005/8/layout/cycle2"/>
    <dgm:cxn modelId="{41AF0E91-3D75-4E8F-B1BA-0F2DA48FB0DD}" type="presOf" srcId="{BAC509EC-E864-4BFA-BBE1-D5B7175905CD}" destId="{6DE57C7C-573B-4905-9FA1-0CDD0C9D1034}" srcOrd="0" destOrd="0" presId="urn:microsoft.com/office/officeart/2005/8/layout/cycle2"/>
    <dgm:cxn modelId="{2C45139C-8181-41A6-A990-8BF575220BDF}" type="presOf" srcId="{628C58B3-ADBF-4B27-B45A-F00ED189A42C}" destId="{F8A319D9-EC82-41BB-B308-8AA82259302D}" srcOrd="0" destOrd="0" presId="urn:microsoft.com/office/officeart/2005/8/layout/cycle2"/>
    <dgm:cxn modelId="{01ABF5B2-F462-4ABE-B19F-1871A38EC88B}" srcId="{C6ECA5D8-1B15-4066-AA6A-B71D6F58B155}" destId="{8F467CB3-E982-4A34-AC5F-14F4C4DCD07F}" srcOrd="1" destOrd="0" parTransId="{B5833564-22AC-43C4-B318-F58C6C9C9C39}" sibTransId="{215D35ED-D6F3-4197-9EFC-B0EE788DBE57}"/>
    <dgm:cxn modelId="{808DB5BC-8F33-49BB-81D4-C4AA64840EE2}" type="presOf" srcId="{10FDB07E-73AB-4141-AFF0-5F7441BA97AD}" destId="{BB6A95FD-5541-43C9-A16B-E3F4662323B9}" srcOrd="1" destOrd="0" presId="urn:microsoft.com/office/officeart/2005/8/layout/cycle2"/>
    <dgm:cxn modelId="{F4942FCC-74E3-48B4-B52E-E70520B6EB77}" srcId="{C6ECA5D8-1B15-4066-AA6A-B71D6F58B155}" destId="{1F794352-27EA-4452-82EC-5002B6F7D557}" srcOrd="2" destOrd="0" parTransId="{4580C5EA-E286-43A1-9711-11DD71B087AD}" sibTransId="{F5A4D8A6-73B2-44B0-96F6-E93C7A575796}"/>
    <dgm:cxn modelId="{E66F8FE1-13B5-4817-889E-C5089973C2BE}" type="presOf" srcId="{1F794352-27EA-4452-82EC-5002B6F7D557}" destId="{3742A48D-F242-4168-A36E-BDE65D21300E}" srcOrd="0" destOrd="0" presId="urn:microsoft.com/office/officeart/2005/8/layout/cycle2"/>
    <dgm:cxn modelId="{310E5AEF-8EE6-4A1E-B422-E4CE937EB2C7}" srcId="{C6ECA5D8-1B15-4066-AA6A-B71D6F58B155}" destId="{CC194835-70E3-41B7-9D84-5E030CB13511}" srcOrd="4" destOrd="0" parTransId="{C41038F0-B8B0-4D41-AC06-7F45C2F6257B}" sibTransId="{7021BF13-81BA-4A4C-970E-5E97C5D36729}"/>
    <dgm:cxn modelId="{BDB9E9F5-E62D-4551-BEC3-3BEBC3FE1B09}" srcId="{C6ECA5D8-1B15-4066-AA6A-B71D6F58B155}" destId="{8CA3A4BF-2235-4A02-AE5E-24439CDC3401}" srcOrd="3" destOrd="0" parTransId="{ABFCE7C4-0B8B-44A2-95F9-B7353709C609}" sibTransId="{10FDB07E-73AB-4141-AFF0-5F7441BA97AD}"/>
    <dgm:cxn modelId="{FF1390DB-590B-4E90-817F-800F314A4321}" type="presParOf" srcId="{338CCA7C-92A4-4913-8FF0-ECB1280EBD5C}" destId="{F8A319D9-EC82-41BB-B308-8AA82259302D}" srcOrd="0" destOrd="0" presId="urn:microsoft.com/office/officeart/2005/8/layout/cycle2"/>
    <dgm:cxn modelId="{934FAF9B-A807-4AD4-AE80-7EA1B4D450CB}" type="presParOf" srcId="{338CCA7C-92A4-4913-8FF0-ECB1280EBD5C}" destId="{6DE57C7C-573B-4905-9FA1-0CDD0C9D1034}" srcOrd="1" destOrd="0" presId="urn:microsoft.com/office/officeart/2005/8/layout/cycle2"/>
    <dgm:cxn modelId="{1B54F8F5-A1C6-438B-A692-930B3261B60D}" type="presParOf" srcId="{6DE57C7C-573B-4905-9FA1-0CDD0C9D1034}" destId="{B1CB4E35-AFCE-4B17-8E69-F355B6D18845}" srcOrd="0" destOrd="0" presId="urn:microsoft.com/office/officeart/2005/8/layout/cycle2"/>
    <dgm:cxn modelId="{9F60BD90-2C48-4895-997B-C5BED8BB061E}" type="presParOf" srcId="{338CCA7C-92A4-4913-8FF0-ECB1280EBD5C}" destId="{0AB1A6C0-8008-4C07-AB79-CD0B0FFAEE6C}" srcOrd="2" destOrd="0" presId="urn:microsoft.com/office/officeart/2005/8/layout/cycle2"/>
    <dgm:cxn modelId="{F825267F-096D-4BB5-9F8A-1D4B98DAB894}" type="presParOf" srcId="{338CCA7C-92A4-4913-8FF0-ECB1280EBD5C}" destId="{6A07772E-3A7C-4087-A024-A3CF0C052E93}" srcOrd="3" destOrd="0" presId="urn:microsoft.com/office/officeart/2005/8/layout/cycle2"/>
    <dgm:cxn modelId="{9F835C73-7BA8-4866-AA86-1F95404D737E}" type="presParOf" srcId="{6A07772E-3A7C-4087-A024-A3CF0C052E93}" destId="{041F915C-7348-4A33-B208-7803152B3E0C}" srcOrd="0" destOrd="0" presId="urn:microsoft.com/office/officeart/2005/8/layout/cycle2"/>
    <dgm:cxn modelId="{A65CF014-AA95-494C-8D41-BB22FA0109F7}" type="presParOf" srcId="{338CCA7C-92A4-4913-8FF0-ECB1280EBD5C}" destId="{3742A48D-F242-4168-A36E-BDE65D21300E}" srcOrd="4" destOrd="0" presId="urn:microsoft.com/office/officeart/2005/8/layout/cycle2"/>
    <dgm:cxn modelId="{9AE0BE75-885F-4DA2-A474-E0856DF253FB}" type="presParOf" srcId="{338CCA7C-92A4-4913-8FF0-ECB1280EBD5C}" destId="{BD7AF8EA-E571-4EB6-A1E5-674F260D7F33}" srcOrd="5" destOrd="0" presId="urn:microsoft.com/office/officeart/2005/8/layout/cycle2"/>
    <dgm:cxn modelId="{998697A3-C568-47EF-9C77-99148DC02C6C}" type="presParOf" srcId="{BD7AF8EA-E571-4EB6-A1E5-674F260D7F33}" destId="{2472F05D-D221-4B27-8649-6F94BF3D9FCC}" srcOrd="0" destOrd="0" presId="urn:microsoft.com/office/officeart/2005/8/layout/cycle2"/>
    <dgm:cxn modelId="{3D945796-2EE7-4A40-87EE-D3B17FA78637}" type="presParOf" srcId="{338CCA7C-92A4-4913-8FF0-ECB1280EBD5C}" destId="{DFA716CB-EEE5-4BF1-869D-65CA5995CF92}" srcOrd="6" destOrd="0" presId="urn:microsoft.com/office/officeart/2005/8/layout/cycle2"/>
    <dgm:cxn modelId="{DD7EF7D4-AE78-4295-9A27-343E4CA94BBC}" type="presParOf" srcId="{338CCA7C-92A4-4913-8FF0-ECB1280EBD5C}" destId="{2399713F-45F7-4319-8767-88E9609480EA}" srcOrd="7" destOrd="0" presId="urn:microsoft.com/office/officeart/2005/8/layout/cycle2"/>
    <dgm:cxn modelId="{989442F3-E0F6-42FA-9AEC-23293455CF04}" type="presParOf" srcId="{2399713F-45F7-4319-8767-88E9609480EA}" destId="{BB6A95FD-5541-43C9-A16B-E3F4662323B9}" srcOrd="0" destOrd="0" presId="urn:microsoft.com/office/officeart/2005/8/layout/cycle2"/>
    <dgm:cxn modelId="{99718C05-2165-4D4D-8062-B90BEDCDE588}" type="presParOf" srcId="{338CCA7C-92A4-4913-8FF0-ECB1280EBD5C}" destId="{19C09426-1657-4610-8B28-466E02F777A9}" srcOrd="8" destOrd="0" presId="urn:microsoft.com/office/officeart/2005/8/layout/cycle2"/>
    <dgm:cxn modelId="{EFC3477C-DBB1-4367-8C2A-3A273A32C658}" type="presParOf" srcId="{338CCA7C-92A4-4913-8FF0-ECB1280EBD5C}" destId="{9975BF64-E5C8-4EA1-8FB2-0EFBE4D6288F}" srcOrd="9" destOrd="0" presId="urn:microsoft.com/office/officeart/2005/8/layout/cycle2"/>
    <dgm:cxn modelId="{71B701C3-D559-4011-A592-3F43A0216EDC}" type="presParOf" srcId="{9975BF64-E5C8-4EA1-8FB2-0EFBE4D6288F}" destId="{07260193-23EE-45D0-A4E1-BD43BBE3251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C8CBFB-B0E4-487D-B18C-A9777013BBAF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2DEBF5-6719-402D-AD6C-4E337227B9E6}">
      <dsp:nvSpPr>
        <dsp:cNvPr id="0" name=""/>
        <dsp:cNvSpPr/>
      </dsp:nvSpPr>
      <dsp:spPr>
        <a:xfrm>
          <a:off x="4854" y="1305401"/>
          <a:ext cx="3191835" cy="1740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700" kern="1200" dirty="0"/>
            <a:t>Planung</a:t>
          </a:r>
        </a:p>
      </dsp:txBody>
      <dsp:txXfrm>
        <a:off x="89820" y="1390367"/>
        <a:ext cx="3021903" cy="1570603"/>
      </dsp:txXfrm>
    </dsp:sp>
    <dsp:sp modelId="{C39F5078-C442-4FA3-83F5-BD1934CA028D}">
      <dsp:nvSpPr>
        <dsp:cNvPr id="0" name=""/>
        <dsp:cNvSpPr/>
      </dsp:nvSpPr>
      <dsp:spPr>
        <a:xfrm>
          <a:off x="3661882" y="1305401"/>
          <a:ext cx="3191835" cy="1740535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700" kern="1200" dirty="0"/>
            <a:t>Labor</a:t>
          </a:r>
        </a:p>
      </dsp:txBody>
      <dsp:txXfrm>
        <a:off x="3746848" y="1390367"/>
        <a:ext cx="3021903" cy="1570603"/>
      </dsp:txXfrm>
    </dsp:sp>
    <dsp:sp modelId="{7D25D9AC-EEF2-4DA2-AB92-211BD33B14F8}">
      <dsp:nvSpPr>
        <dsp:cNvPr id="0" name=""/>
        <dsp:cNvSpPr/>
      </dsp:nvSpPr>
      <dsp:spPr>
        <a:xfrm>
          <a:off x="7318909" y="1305401"/>
          <a:ext cx="3191835" cy="174053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700" kern="1200" dirty="0"/>
            <a:t>Prototyp</a:t>
          </a:r>
        </a:p>
      </dsp:txBody>
      <dsp:txXfrm>
        <a:off x="7403875" y="1390367"/>
        <a:ext cx="3021903" cy="157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761E0-3CE9-45A6-A6E0-EB05C0CC2F84}">
      <dsp:nvSpPr>
        <dsp:cNvPr id="0" name=""/>
        <dsp:cNvSpPr/>
      </dsp:nvSpPr>
      <dsp:spPr>
        <a:xfrm>
          <a:off x="7169121" y="2619731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C6C78-BDEB-4229-8E86-E8268CFB0A18}">
      <dsp:nvSpPr>
        <dsp:cNvPr id="0" name=""/>
        <dsp:cNvSpPr/>
      </dsp:nvSpPr>
      <dsp:spPr>
        <a:xfrm>
          <a:off x="5677166" y="1066678"/>
          <a:ext cx="1537675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537675" y="332464"/>
              </a:lnTo>
              <a:lnTo>
                <a:pt x="1537675" y="48786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20EFF-23F7-4350-9114-14CB94CB53AB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FECA09-CDF1-4943-B259-C73F50B79651}">
      <dsp:nvSpPr>
        <dsp:cNvPr id="0" name=""/>
        <dsp:cNvSpPr/>
      </dsp:nvSpPr>
      <dsp:spPr>
        <a:xfrm>
          <a:off x="3114373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E3697-BD1D-4D2A-A1D7-A518DFC4A3C7}">
      <dsp:nvSpPr>
        <dsp:cNvPr id="0" name=""/>
        <dsp:cNvSpPr/>
      </dsp:nvSpPr>
      <dsp:spPr>
        <a:xfrm>
          <a:off x="4139490" y="1066678"/>
          <a:ext cx="1537675" cy="487862"/>
        </a:xfrm>
        <a:custGeom>
          <a:avLst/>
          <a:gdLst/>
          <a:ahLst/>
          <a:cxnLst/>
          <a:rect l="0" t="0" r="0" b="0"/>
          <a:pathLst>
            <a:path>
              <a:moveTo>
                <a:pt x="1537675" y="0"/>
              </a:moveTo>
              <a:lnTo>
                <a:pt x="1537675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E14D2C-277C-44F9-8D92-48FEF49A7713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FBEEE-24AE-466D-A6BE-91BC38530269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Peter Muster</a:t>
          </a:r>
        </a:p>
      </dsp:txBody>
      <dsp:txXfrm>
        <a:off x="5056016" y="209752"/>
        <a:ext cx="1615068" cy="1002793"/>
      </dsp:txXfrm>
    </dsp:sp>
    <dsp:sp modelId="{AB83BA56-FC5B-4A3B-A937-961DF761A29D}">
      <dsp:nvSpPr>
        <dsp:cNvPr id="0" name=""/>
        <dsp:cNvSpPr/>
      </dsp:nvSpPr>
      <dsp:spPr>
        <a:xfrm>
          <a:off x="3300758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F7B12D-011C-4AA4-BB42-26B6BB9D43FC}">
      <dsp:nvSpPr>
        <dsp:cNvPr id="0" name=""/>
        <dsp:cNvSpPr/>
      </dsp:nvSpPr>
      <dsp:spPr>
        <a:xfrm>
          <a:off x="3487143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Hans Pauli</a:t>
          </a:r>
        </a:p>
      </dsp:txBody>
      <dsp:txXfrm>
        <a:off x="3518341" y="1762804"/>
        <a:ext cx="1615068" cy="1002793"/>
      </dsp:txXfrm>
    </dsp:sp>
    <dsp:sp modelId="{AD4222C9-35B2-4E4E-94F4-166DFC1A4B17}">
      <dsp:nvSpPr>
        <dsp:cNvPr id="0" name=""/>
        <dsp:cNvSpPr/>
      </dsp:nvSpPr>
      <dsp:spPr>
        <a:xfrm>
          <a:off x="2275641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FF720-AF5D-41E5-9484-0E160C899507}">
      <dsp:nvSpPr>
        <dsp:cNvPr id="0" name=""/>
        <dsp:cNvSpPr/>
      </dsp:nvSpPr>
      <dsp:spPr>
        <a:xfrm>
          <a:off x="2462026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Verena Winteler</a:t>
          </a:r>
        </a:p>
      </dsp:txBody>
      <dsp:txXfrm>
        <a:off x="2493224" y="3315857"/>
        <a:ext cx="1615068" cy="1002793"/>
      </dsp:txXfrm>
    </dsp:sp>
    <dsp:sp modelId="{13AC1BBE-D00A-400C-B813-0D6361D9A0DC}">
      <dsp:nvSpPr>
        <dsp:cNvPr id="0" name=""/>
        <dsp:cNvSpPr/>
      </dsp:nvSpPr>
      <dsp:spPr>
        <a:xfrm>
          <a:off x="4325875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88AD7-EED2-49D4-A67F-5059DE0D5667}">
      <dsp:nvSpPr>
        <dsp:cNvPr id="0" name=""/>
        <dsp:cNvSpPr/>
      </dsp:nvSpPr>
      <dsp:spPr>
        <a:xfrm>
          <a:off x="4512260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Klaus Zumstein</a:t>
          </a:r>
        </a:p>
      </dsp:txBody>
      <dsp:txXfrm>
        <a:off x="4543458" y="3315857"/>
        <a:ext cx="1615068" cy="1002793"/>
      </dsp:txXfrm>
    </dsp:sp>
    <dsp:sp modelId="{3F5C24AA-F8B9-4F7F-924A-2EDE763FEE43}">
      <dsp:nvSpPr>
        <dsp:cNvPr id="0" name=""/>
        <dsp:cNvSpPr/>
      </dsp:nvSpPr>
      <dsp:spPr>
        <a:xfrm>
          <a:off x="6376109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510C05-521E-424B-BEEC-CDF078FEF7AC}">
      <dsp:nvSpPr>
        <dsp:cNvPr id="0" name=""/>
        <dsp:cNvSpPr/>
      </dsp:nvSpPr>
      <dsp:spPr>
        <a:xfrm>
          <a:off x="6562494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Ruth Baumann</a:t>
          </a:r>
        </a:p>
      </dsp:txBody>
      <dsp:txXfrm>
        <a:off x="6593692" y="1762804"/>
        <a:ext cx="1615068" cy="1002793"/>
      </dsp:txXfrm>
    </dsp:sp>
    <dsp:sp modelId="{996B2AA7-8613-4FDC-A292-784587CDB218}">
      <dsp:nvSpPr>
        <dsp:cNvPr id="0" name=""/>
        <dsp:cNvSpPr/>
      </dsp:nvSpPr>
      <dsp:spPr>
        <a:xfrm>
          <a:off x="6376109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A696D-CF00-4C57-807E-92931719ED11}">
      <dsp:nvSpPr>
        <dsp:cNvPr id="0" name=""/>
        <dsp:cNvSpPr/>
      </dsp:nvSpPr>
      <dsp:spPr>
        <a:xfrm>
          <a:off x="6562494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Fritz Burkhalter</a:t>
          </a:r>
        </a:p>
      </dsp:txBody>
      <dsp:txXfrm>
        <a:off x="6593692" y="3315857"/>
        <a:ext cx="1615068" cy="10027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A319D9-EC82-41BB-B308-8AA82259302D}">
      <dsp:nvSpPr>
        <dsp:cNvPr id="0" name=""/>
        <dsp:cNvSpPr/>
      </dsp:nvSpPr>
      <dsp:spPr>
        <a:xfrm>
          <a:off x="4600575" y="231"/>
          <a:ext cx="1314449" cy="13144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Aussaht</a:t>
          </a:r>
        </a:p>
      </dsp:txBody>
      <dsp:txXfrm>
        <a:off x="4793072" y="192728"/>
        <a:ext cx="929455" cy="929455"/>
      </dsp:txXfrm>
    </dsp:sp>
    <dsp:sp modelId="{6DE57C7C-573B-4905-9FA1-0CDD0C9D1034}">
      <dsp:nvSpPr>
        <dsp:cNvPr id="0" name=""/>
        <dsp:cNvSpPr/>
      </dsp:nvSpPr>
      <dsp:spPr>
        <a:xfrm rot="2160000">
          <a:off x="5873411" y="1009740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 dirty="0"/>
        </a:p>
      </dsp:txBody>
      <dsp:txXfrm>
        <a:off x="5883413" y="1067683"/>
        <a:ext cx="244392" cy="266176"/>
      </dsp:txXfrm>
    </dsp:sp>
    <dsp:sp modelId="{0AB1A6C0-8008-4C07-AB79-CD0B0FFAEE6C}">
      <dsp:nvSpPr>
        <dsp:cNvPr id="0" name=""/>
        <dsp:cNvSpPr/>
      </dsp:nvSpPr>
      <dsp:spPr>
        <a:xfrm>
          <a:off x="6196918" y="1160042"/>
          <a:ext cx="1314449" cy="1314449"/>
        </a:xfrm>
        <a:prstGeom prst="ellipse">
          <a:avLst/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Wachstum</a:t>
          </a:r>
        </a:p>
      </dsp:txBody>
      <dsp:txXfrm>
        <a:off x="6389415" y="1352539"/>
        <a:ext cx="929455" cy="929455"/>
      </dsp:txXfrm>
    </dsp:sp>
    <dsp:sp modelId="{6A07772E-3A7C-4087-A024-A3CF0C052E93}">
      <dsp:nvSpPr>
        <dsp:cNvPr id="0" name=""/>
        <dsp:cNvSpPr/>
      </dsp:nvSpPr>
      <dsp:spPr>
        <a:xfrm rot="6480000">
          <a:off x="6377756" y="2524363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 dirty="0"/>
        </a:p>
      </dsp:txBody>
      <dsp:txXfrm rot="10800000">
        <a:off x="6446309" y="2563282"/>
        <a:ext cx="244392" cy="266176"/>
      </dsp:txXfrm>
    </dsp:sp>
    <dsp:sp modelId="{3742A48D-F242-4168-A36E-BDE65D21300E}">
      <dsp:nvSpPr>
        <dsp:cNvPr id="0" name=""/>
        <dsp:cNvSpPr/>
      </dsp:nvSpPr>
      <dsp:spPr>
        <a:xfrm>
          <a:off x="5587169" y="3036656"/>
          <a:ext cx="1314449" cy="1314449"/>
        </a:xfrm>
        <a:prstGeom prst="ellipse">
          <a:avLst/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Reifung</a:t>
          </a:r>
        </a:p>
      </dsp:txBody>
      <dsp:txXfrm>
        <a:off x="5779666" y="3229153"/>
        <a:ext cx="929455" cy="929455"/>
      </dsp:txXfrm>
    </dsp:sp>
    <dsp:sp modelId="{BD7AF8EA-E571-4EB6-A1E5-674F260D7F33}">
      <dsp:nvSpPr>
        <dsp:cNvPr id="0" name=""/>
        <dsp:cNvSpPr/>
      </dsp:nvSpPr>
      <dsp:spPr>
        <a:xfrm rot="10800000">
          <a:off x="5093115" y="347206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 dirty="0"/>
        </a:p>
      </dsp:txBody>
      <dsp:txXfrm rot="10800000">
        <a:off x="5197854" y="3560793"/>
        <a:ext cx="244392" cy="266176"/>
      </dsp:txXfrm>
    </dsp:sp>
    <dsp:sp modelId="{DFA716CB-EEE5-4BF1-869D-65CA5995CF92}">
      <dsp:nvSpPr>
        <dsp:cNvPr id="0" name=""/>
        <dsp:cNvSpPr/>
      </dsp:nvSpPr>
      <dsp:spPr>
        <a:xfrm>
          <a:off x="3613980" y="3036656"/>
          <a:ext cx="1314449" cy="1314449"/>
        </a:xfrm>
        <a:prstGeom prst="ellipse">
          <a:avLst/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Ernte</a:t>
          </a:r>
        </a:p>
      </dsp:txBody>
      <dsp:txXfrm>
        <a:off x="3806477" y="3229153"/>
        <a:ext cx="929455" cy="929455"/>
      </dsp:txXfrm>
    </dsp:sp>
    <dsp:sp modelId="{2399713F-45F7-4319-8767-88E9609480EA}">
      <dsp:nvSpPr>
        <dsp:cNvPr id="0" name=""/>
        <dsp:cNvSpPr/>
      </dsp:nvSpPr>
      <dsp:spPr>
        <a:xfrm rot="15120000">
          <a:off x="3794818" y="254315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 dirty="0"/>
        </a:p>
      </dsp:txBody>
      <dsp:txXfrm rot="10800000">
        <a:off x="3863371" y="2681689"/>
        <a:ext cx="244392" cy="266176"/>
      </dsp:txXfrm>
    </dsp:sp>
    <dsp:sp modelId="{19C09426-1657-4610-8B28-466E02F777A9}">
      <dsp:nvSpPr>
        <dsp:cNvPr id="0" name=""/>
        <dsp:cNvSpPr/>
      </dsp:nvSpPr>
      <dsp:spPr>
        <a:xfrm>
          <a:off x="3004231" y="1160042"/>
          <a:ext cx="1314449" cy="1314449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Boden-Aufbereitung</a:t>
          </a:r>
        </a:p>
      </dsp:txBody>
      <dsp:txXfrm>
        <a:off x="3196728" y="1352539"/>
        <a:ext cx="929455" cy="929455"/>
      </dsp:txXfrm>
    </dsp:sp>
    <dsp:sp modelId="{9975BF64-E5C8-4EA1-8FB2-0EFBE4D6288F}">
      <dsp:nvSpPr>
        <dsp:cNvPr id="0" name=""/>
        <dsp:cNvSpPr/>
      </dsp:nvSpPr>
      <dsp:spPr>
        <a:xfrm rot="19440000">
          <a:off x="4277068" y="1021356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 dirty="0"/>
        </a:p>
      </dsp:txBody>
      <dsp:txXfrm>
        <a:off x="4287070" y="1140863"/>
        <a:ext cx="244392" cy="266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0073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2761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4901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968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7478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4900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239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7281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278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1368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30663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114EC-186D-476F-8020-1890BFAE9A06}" type="datetimeFigureOut">
              <a:rPr lang="de-CH" smtClean="0"/>
              <a:t>24.04.2017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809EE-5856-4C1B-B1E9-FAADE4554F97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240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SmartArt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Kommunikation und Präsentation SIZ-SU1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7824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Entwicklungsablauf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07177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385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Organisation der Firma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9947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210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Agrarkreislauf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02030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156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Breitbild</PresentationFormat>
  <Paragraphs>19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SmartArt</vt:lpstr>
      <vt:lpstr>Entwicklungsablauf</vt:lpstr>
      <vt:lpstr>Organisation der Firma</vt:lpstr>
      <vt:lpstr>Agrarkreislauf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SmartArt</dc:title>
  <dc:creator>Hans-Rudolf Wenger</dc:creator>
  <cp:lastModifiedBy>Hans-Rudolf Wenger</cp:lastModifiedBy>
  <cp:revision>3</cp:revision>
  <dcterms:created xsi:type="dcterms:W3CDTF">2017-04-24T13:27:37Z</dcterms:created>
  <dcterms:modified xsi:type="dcterms:W3CDTF">2017-04-24T15:38:11Z</dcterms:modified>
</cp:coreProperties>
</file>