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129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her Wyss" userId="e187b35b-e83b-449e-ab70-c8c49c8548df" providerId="ADAL" clId="{80EB7DA4-3990-4BBF-A905-FAC6C8D62183}"/>
    <pc:docChg chg="modSld">
      <pc:chgData name="Esther Wyss" userId="e187b35b-e83b-449e-ab70-c8c49c8548df" providerId="ADAL" clId="{80EB7DA4-3990-4BBF-A905-FAC6C8D62183}" dt="2021-07-21T07:38:50.222" v="1" actId="20577"/>
      <pc:docMkLst>
        <pc:docMk/>
      </pc:docMkLst>
      <pc:sldChg chg="modSp mod">
        <pc:chgData name="Esther Wyss" userId="e187b35b-e83b-449e-ab70-c8c49c8548df" providerId="ADAL" clId="{80EB7DA4-3990-4BBF-A905-FAC6C8D62183}" dt="2021-07-21T07:38:50.222" v="1" actId="20577"/>
        <pc:sldMkLst>
          <pc:docMk/>
          <pc:sldMk cId="0" sldId="257"/>
        </pc:sldMkLst>
        <pc:spChg chg="mod">
          <ac:chgData name="Esther Wyss" userId="e187b35b-e83b-449e-ab70-c8c49c8548df" providerId="ADAL" clId="{80EB7DA4-3990-4BBF-A905-FAC6C8D62183}" dt="2021-07-21T07:38:50.222" v="1" actId="20577"/>
          <ac:spMkLst>
            <pc:docMk/>
            <pc:sldMk cId="0" sldId="257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DD0EB-91D3-4DFA-9EAB-EE122E5C52C2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DDBCC-3CB9-4CBD-BEAE-F482A37F213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9604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BAB59-0945-4476-85A8-BAD35DFC2B76}" type="datetimeFigureOut">
              <a:rPr lang="de-DE" smtClean="0"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D9CAD-87A5-4081-8D67-B2BEA63E8367}" type="slidenum">
              <a:rPr lang="de-CH" smtClean="0"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Goldene Regeln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Einheitliches Design</a:t>
            </a:r>
          </a:p>
          <a:p>
            <a:r>
              <a:rPr lang="de-CH" dirty="0"/>
              <a:t>Grosse Schriften</a:t>
            </a:r>
          </a:p>
          <a:p>
            <a:r>
              <a:rPr lang="de-CH" dirty="0"/>
              <a:t>Hoher Kontrast</a:t>
            </a:r>
          </a:p>
          <a:p>
            <a:r>
              <a:rPr lang="de-CH" dirty="0"/>
              <a:t>Wenig Text pro Folie</a:t>
            </a:r>
          </a:p>
          <a:p>
            <a:r>
              <a:rPr lang="de-CH" dirty="0"/>
              <a:t>Einfache Grafiken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Folien erstellen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Texte eingeben</a:t>
            </a:r>
          </a:p>
          <a:p>
            <a:r>
              <a:rPr lang="de-CH" dirty="0"/>
              <a:t>Grafiken einfügen</a:t>
            </a:r>
          </a:p>
          <a:p>
            <a:r>
              <a:rPr lang="de-CH" dirty="0"/>
              <a:t>Hintergrund festlegen</a:t>
            </a:r>
          </a:p>
          <a:p>
            <a:r>
              <a:rPr lang="de-CH" dirty="0"/>
              <a:t>Ablauf festlegen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7FC6FF-26C3-4BE4-9E64-4415DF71B7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BD0B075-0571-40D5-A01D-CE3C51DB7B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CA0E8CE-C284-4E3E-A797-85EB67FFF5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Bildschirmpräsentation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5" baseType="lpstr">
      <vt:lpstr>Arial</vt:lpstr>
      <vt:lpstr>Calibri</vt:lpstr>
      <vt:lpstr>Larissa-Design</vt:lpstr>
      <vt:lpstr>Goldene Regeln</vt:lpstr>
      <vt:lpstr>Folien erstellen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Goldene Regeln</dc:title>
  <dc:creator>H. Gächter</dc:creator>
  <cp:lastModifiedBy>Esther Wyss</cp:lastModifiedBy>
  <cp:revision>2</cp:revision>
  <dcterms:created xsi:type="dcterms:W3CDTF">2009-10-23T10:19:57Z</dcterms:created>
  <dcterms:modified xsi:type="dcterms:W3CDTF">2021-07-21T07:38:52Z</dcterms:modified>
  <cp:category>SIZ202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0x010100BE0A218B65CF8F4E9AF05F2AB7592672</vt:lpwstr>
  </property>
</Properties>
</file>