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65" r:id="rId5"/>
    <p:sldId id="276" r:id="rId6"/>
    <p:sldId id="282" r:id="rId7"/>
    <p:sldId id="278" r:id="rId8"/>
    <p:sldId id="279" r:id="rId9"/>
    <p:sldId id="284" r:id="rId10"/>
  </p:sldIdLst>
  <p:sldSz cx="12188825" cy="6858000"/>
  <p:notesSz cx="6858000" cy="9144000"/>
  <p:defaultTextStyle>
    <a:defPPr rtl="0">
      <a:defRPr lang="de-de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1" autoAdjust="0"/>
    <p:restoredTop sz="86380" autoAdjust="0"/>
  </p:normalViewPr>
  <p:slideViewPr>
    <p:cSldViewPr showGuides="1">
      <p:cViewPr varScale="1">
        <p:scale>
          <a:sx n="100" d="100"/>
          <a:sy n="100" d="100"/>
        </p:scale>
        <p:origin x="114" y="276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75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1-06T08:51:37.360" idx="2">
    <p:pos x="4869" y="2796"/>
    <p:text>Die blaue Tabelle reicht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D8471CA7-C7F5-4357-8634-245DFB53626A}" type="datetime1">
              <a:rPr lang="de-DE" smtClean="0">
                <a:solidFill>
                  <a:schemeClr val="tx2"/>
                </a:solidFill>
              </a:rPr>
              <a:t>21.07.2021</a:t>
            </a:fld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de-DE" smtClean="0">
                <a:solidFill>
                  <a:schemeClr val="tx2"/>
                </a:solidFill>
              </a:rPr>
              <a:pPr algn="r" rtl="0"/>
              <a:t>‹Nr.›</a:t>
            </a:fld>
            <a:endParaRPr lang="de-D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EBD9EDEE-B7FC-48B6-84C2-4E9B2A4DEB5D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1701800"/>
            <a:ext cx="10157354" cy="4394200"/>
          </a:xfrm>
        </p:spPr>
        <p:txBody>
          <a:bodyPr vert="eaVert" rtlCol="0"/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3C53170-3258-4451-8276-C388C383B5A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AB646A6-A3F4-4A74-A98A-2E7AEF4EF1A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622" y="2063396"/>
            <a:ext cx="10392000" cy="33111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6800-FCC4-40ED-8121-85239240290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A60BA0E-20D0-4E7C-B286-26C960A6788F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9888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623" y="685800"/>
            <a:ext cx="10394174" cy="115814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621" y="2063396"/>
            <a:ext cx="5087389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2410" y="2063396"/>
            <a:ext cx="5085213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B511-74A1-49C1-8BBF-6E5801F20CF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0757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2466800-FCC4-40ED-8121-85239240290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1117309" y="1701800"/>
            <a:ext cx="5053304" cy="4470400"/>
          </a:xfrm>
        </p:spPr>
        <p:txBody>
          <a:bodyPr rtlCol="0">
            <a:normAutofit/>
          </a:bodyPr>
          <a:lstStyle>
            <a:lvl1pPr algn="l" rtl="0">
              <a:defRPr sz="2300" baseline="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246811" y="1701800"/>
            <a:ext cx="5027852" cy="4470400"/>
          </a:xfrm>
        </p:spPr>
        <p:txBody>
          <a:bodyPr rtlCol="0">
            <a:normAutofit/>
          </a:bodyPr>
          <a:lstStyle>
            <a:lvl1pPr algn="l" rtl="0">
              <a:defRPr sz="23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BD3B511-74A1-49C1-8BBF-6E5801F20CF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1121372" y="1608836"/>
            <a:ext cx="4973041" cy="6771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2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1117309" y="2349500"/>
            <a:ext cx="4977104" cy="3822699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01622" y="1608836"/>
            <a:ext cx="4973041" cy="6771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2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 hasCustomPrompt="1"/>
          </p:nvPr>
        </p:nvSpPr>
        <p:spPr>
          <a:xfrm>
            <a:off x="6297559" y="2349500"/>
            <a:ext cx="4977104" cy="38227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495B4C8-53B4-41A2-BC27-1A17041F23EC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121F4CC-59E5-46B4-B50C-58254FB25E79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BBF8962-F33D-41F6-B966-B9C74FFE9417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de-DE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49111FD-66A0-445D-8D3E-E2E26D9FA204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de-DE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de-DE" noProof="0" dirty="0"/>
              <a:t>Textmasterformate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81C9C88-B364-42F9-97DA-AB3AB30F19DE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de-DE" noProof="0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de-DE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de-DE" noProof="0" dirty="0"/>
              <a:t>Textmasterformat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  <p:sldLayoutId id="2147483680" r:id="rId12"/>
    <p:sldLayoutId id="2147483681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CH" dirty="0"/>
              <a:t>PRÄSENTIEREN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de-CH" dirty="0"/>
              <a:t>Mit PowerPoint 365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59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Präsentation planen</a:t>
            </a:r>
            <a:endParaRPr lang="en-US" dirty="0"/>
          </a:p>
        </p:txBody>
      </p:sp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/>
        <p:txBody>
          <a:bodyPr rtlCol="0">
            <a:normAutofit lnSpcReduction="10000"/>
          </a:bodyPr>
          <a:lstStyle/>
          <a:p>
            <a:pPr rtl="0"/>
            <a:r>
              <a:rPr lang="de" dirty="0"/>
              <a:t>So bereiten Sie wirkungsvolle Präsentationen vor</a:t>
            </a:r>
          </a:p>
          <a:p>
            <a:pPr rtl="0"/>
            <a:r>
              <a:rPr lang="de" dirty="0"/>
              <a:t>Sie haben es in der Hand</a:t>
            </a:r>
          </a:p>
          <a:p>
            <a:pPr rtl="0"/>
            <a:r>
              <a:rPr lang="de" dirty="0"/>
              <a:t>Fehler bei einer Präsentation</a:t>
            </a:r>
          </a:p>
          <a:p>
            <a:pPr rtl="0"/>
            <a:r>
              <a:rPr lang="de" dirty="0"/>
              <a:t>Ihr Präsentationsprofil</a:t>
            </a:r>
          </a:p>
          <a:p>
            <a:pPr lvl="1" rtl="0"/>
            <a:r>
              <a:rPr lang="de" dirty="0"/>
              <a:t>Testen Sie Ihr</a:t>
            </a:r>
            <a:r>
              <a:rPr lang="de" baseline="0" dirty="0"/>
              <a:t> Präsentationsprofil</a:t>
            </a:r>
          </a:p>
          <a:p>
            <a:pPr lvl="1" rtl="0"/>
            <a:r>
              <a:rPr lang="de" baseline="0" dirty="0"/>
              <a:t>Lernen Sie Ihre Präsentationsfelder kennen</a:t>
            </a:r>
          </a:p>
          <a:p>
            <a:pPr lvl="1" rtl="0"/>
            <a:r>
              <a:rPr lang="de-CH" dirty="0"/>
              <a:t>Vorbereiten</a:t>
            </a:r>
            <a:endParaRPr lang="de" dirty="0"/>
          </a:p>
          <a:p>
            <a:pPr lvl="1" rtl="0"/>
            <a:endParaRPr lang="de" baseline="0" dirty="0"/>
          </a:p>
        </p:txBody>
      </p:sp>
    </p:spTree>
    <p:extLst>
      <p:ext uri="{BB962C8B-B14F-4D97-AF65-F5344CB8AC3E}">
        <p14:creationId xmlns:p14="http://schemas.microsoft.com/office/powerpoint/2010/main" val="391700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D6BC0A-E650-47E6-B126-74394A7F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gute Folie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D392D-72AA-460A-9848-AB121D72DBA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de-CH"/>
              <a:t>Layout zuweisen</a:t>
            </a:r>
          </a:p>
          <a:p>
            <a:pPr lvl="0"/>
            <a:r>
              <a:rPr lang="de-CH"/>
              <a:t>Text eingeben</a:t>
            </a:r>
            <a:endParaRPr lang="de-CH" dirty="0"/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CD07B999-F58D-416A-B6EF-8050F7BF9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222314"/>
              </p:ext>
            </p:extLst>
          </p:nvPr>
        </p:nvGraphicFramePr>
        <p:xfrm>
          <a:off x="3286100" y="3429000"/>
          <a:ext cx="3774909" cy="2286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58303">
                  <a:extLst>
                    <a:ext uri="{9D8B030D-6E8A-4147-A177-3AD203B41FA5}">
                      <a16:colId xmlns:a16="http://schemas.microsoft.com/office/drawing/2014/main" val="3490726550"/>
                    </a:ext>
                  </a:extLst>
                </a:gridCol>
                <a:gridCol w="1258303">
                  <a:extLst>
                    <a:ext uri="{9D8B030D-6E8A-4147-A177-3AD203B41FA5}">
                      <a16:colId xmlns:a16="http://schemas.microsoft.com/office/drawing/2014/main" val="4275234950"/>
                    </a:ext>
                  </a:extLst>
                </a:gridCol>
                <a:gridCol w="1258303">
                  <a:extLst>
                    <a:ext uri="{9D8B030D-6E8A-4147-A177-3AD203B41FA5}">
                      <a16:colId xmlns:a16="http://schemas.microsoft.com/office/drawing/2014/main" val="1949056564"/>
                    </a:ext>
                  </a:extLst>
                </a:gridCol>
              </a:tblGrid>
              <a:tr h="368732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/>
                        <a:t>2019</a:t>
                      </a:r>
                      <a:endParaRPr lang="de-CH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2020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462470"/>
                  </a:ext>
                </a:extLst>
              </a:tr>
              <a:tr h="368732">
                <a:tc>
                  <a:txBody>
                    <a:bodyPr/>
                    <a:lstStyle/>
                    <a:p>
                      <a:r>
                        <a:rPr lang="de-CH" sz="1799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Agentur 1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dirty="0"/>
                        <a:t>185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204</a:t>
                      </a:r>
                    </a:p>
                  </a:txBody>
                  <a:tcPr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969728"/>
                  </a:ext>
                </a:extLst>
              </a:tr>
              <a:tr h="368732">
                <a:tc>
                  <a:txBody>
                    <a:bodyPr/>
                    <a:lstStyle/>
                    <a:p>
                      <a:r>
                        <a:rPr lang="de-CH" sz="1799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Agentur 2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208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214</a:t>
                      </a:r>
                    </a:p>
                  </a:txBody>
                  <a:tcPr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70189"/>
                  </a:ext>
                </a:extLst>
              </a:tr>
              <a:tr h="368732">
                <a:tc>
                  <a:txBody>
                    <a:bodyPr/>
                    <a:lstStyle/>
                    <a:p>
                      <a:r>
                        <a:rPr lang="de-CH" sz="1799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Agentur 3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171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168</a:t>
                      </a:r>
                    </a:p>
                  </a:txBody>
                  <a:tcPr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71200"/>
                  </a:ext>
                </a:extLst>
              </a:tr>
              <a:tr h="368732">
                <a:tc>
                  <a:txBody>
                    <a:bodyPr/>
                    <a:lstStyle/>
                    <a:p>
                      <a:r>
                        <a:rPr lang="de-CH" sz="1799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564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586</a:t>
                      </a:r>
                    </a:p>
                  </a:txBody>
                  <a:tcPr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727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8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Ziel</a:t>
            </a:r>
            <a:r>
              <a:rPr lang="de" baseline="0" dirty="0"/>
              <a:t> und Zuhöreranalyse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>
          <a:xfrm>
            <a:off x="837982" y="1825625"/>
            <a:ext cx="9360885" cy="4351338"/>
          </a:xfrm>
        </p:spPr>
        <p:txBody>
          <a:bodyPr rtlCol="0"/>
          <a:lstStyle/>
          <a:p>
            <a:pPr rtl="0"/>
            <a:r>
              <a:rPr lang="de" dirty="0"/>
              <a:t>Was Ihre Präsentation bewirken soll</a:t>
            </a:r>
          </a:p>
          <a:p>
            <a:pPr rtl="0"/>
            <a:r>
              <a:rPr lang="de" dirty="0"/>
              <a:t>Ziele zuerst festlegen</a:t>
            </a:r>
          </a:p>
          <a:p>
            <a:pPr rtl="0"/>
            <a:r>
              <a:rPr lang="de" dirty="0"/>
              <a:t>Das sollten Sie über I</a:t>
            </a:r>
            <a:r>
              <a:rPr lang="de-CH" dirty="0"/>
              <a:t>h</a:t>
            </a:r>
            <a:r>
              <a:rPr lang="de" dirty="0"/>
              <a:t>re Teilnehmer wissen</a:t>
            </a:r>
          </a:p>
          <a:p>
            <a:pPr rtl="0"/>
            <a:r>
              <a:rPr lang="de" dirty="0"/>
              <a:t>Wann</a:t>
            </a:r>
            <a:r>
              <a:rPr lang="de" baseline="0" dirty="0"/>
              <a:t> sollten Sie eine Präsentation ablehnen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3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Ideen,</a:t>
            </a:r>
            <a:r>
              <a:rPr lang="de" baseline="0" dirty="0"/>
              <a:t> Material und Titel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837828" y="2063396"/>
            <a:ext cx="10239795" cy="3311189"/>
          </a:xfrm>
        </p:spPr>
        <p:txBody>
          <a:bodyPr rtlCol="0"/>
          <a:lstStyle/>
          <a:p>
            <a:pPr rtl="0"/>
            <a:r>
              <a:rPr lang="de" dirty="0"/>
              <a:t>Mit Brainstorming Ideen produzieren</a:t>
            </a:r>
          </a:p>
          <a:p>
            <a:pPr rtl="0"/>
            <a:r>
              <a:rPr lang="de" dirty="0"/>
              <a:t>Informationsquelle nutzen</a:t>
            </a:r>
          </a:p>
          <a:p>
            <a:pPr rtl="0"/>
            <a:r>
              <a:rPr lang="de" dirty="0"/>
              <a:t>Einen zündenden</a:t>
            </a:r>
            <a:r>
              <a:rPr lang="de" baseline="0" dirty="0"/>
              <a:t> Titel finden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4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CH" dirty="0"/>
              <a:t>Tipps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837828" y="2063396"/>
            <a:ext cx="10239795" cy="3311189"/>
          </a:xfrm>
        </p:spPr>
        <p:txBody>
          <a:bodyPr rtlCol="0">
            <a:normAutofit lnSpcReduction="10000"/>
          </a:bodyPr>
          <a:lstStyle/>
          <a:p>
            <a:r>
              <a:rPr lang="de-CH" dirty="0"/>
              <a:t>Maximal drei Farben</a:t>
            </a:r>
          </a:p>
          <a:p>
            <a:r>
              <a:rPr lang="de-CH" dirty="0"/>
              <a:t>Blöcke bilden</a:t>
            </a:r>
          </a:p>
          <a:p>
            <a:r>
              <a:rPr lang="de-CH" dirty="0"/>
              <a:t>Themen zusammenfassen</a:t>
            </a:r>
          </a:p>
          <a:p>
            <a:r>
              <a:rPr lang="de-CH" dirty="0"/>
              <a:t>Gliederungen erstellen</a:t>
            </a:r>
          </a:p>
          <a:p>
            <a:r>
              <a:rPr lang="de-CH" dirty="0"/>
              <a:t>Zusammengehörendes</a:t>
            </a:r>
          </a:p>
          <a:p>
            <a:r>
              <a:rPr lang="de-CH" dirty="0"/>
              <a:t>Mit der gleichen Farbe darstellen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4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ücher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23_TF02787940_TF02787940.potx" id="{A07221C8-B975-4B87-AB41-47C02B22BFA6}" vid="{F586EF8F-8554-4952-87AF-18F7DCDD0B8D}"/>
    </a:ext>
  </a:extLst>
</a:theme>
</file>

<file path=ppt/theme/theme2.xml><?xml version="1.0" encoding="utf-8"?>
<a:theme xmlns:a="http://schemas.openxmlformats.org/drawingml/2006/main" name="Office-Design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43AF63-07A7-4572-B1AE-3C37D89E69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6E4CEB-B351-4022-85A7-E4E86CD965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purl.org/dc/terms/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Blauer Bücherstapel (Breitbild)</Template>
  <TotalTime>0</TotalTime>
  <Words>115</Words>
  <Application>Microsoft Office PowerPoint</Application>
  <PresentationFormat>Benutzerdefiniert</PresentationFormat>
  <Paragraphs>43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9" baseType="lpstr">
      <vt:lpstr>Arial</vt:lpstr>
      <vt:lpstr>Century Gothic</vt:lpstr>
      <vt:lpstr>Bücher 16 x 9</vt:lpstr>
      <vt:lpstr>PRÄSENTIEREN</vt:lpstr>
      <vt:lpstr>Präsentation planen</vt:lpstr>
      <vt:lpstr>Die gute Folie</vt:lpstr>
      <vt:lpstr>Ziel und Zuhöreranalyse</vt:lpstr>
      <vt:lpstr>Ideen, Material und Titel</vt:lpstr>
      <vt:lpstr>Tipps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2018-09-03T09:19:44Z</dcterms:created>
  <dcterms:modified xsi:type="dcterms:W3CDTF">2021-07-21T07:31:47Z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0x010100BE0A218B65CF8F4E9AF05F2AB7592672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