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DA2739-8C4F-400B-823B-C4F20A784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D19E8C3-61AA-4D65-9DFC-58FA2A6028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3E5BEF-7B0B-4883-9B19-8D00DB999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E3D00-F213-4F56-AF0C-B8C1CCA0E1AE}" type="datetimeFigureOut">
              <a:rPr lang="de-CH" smtClean="0"/>
              <a:t>21.06.2021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46C1D8C-CADE-4C1F-BADA-F28191866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78DF51-6E05-4019-9ADA-AFF3F45E1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0607-D9D8-4061-85BF-CBBC1C65A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10708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AF7E9E-5CD6-45E4-90EF-D009F92F3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3E62AEF-6E1F-4999-B1D0-6D28DA5BDA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68F4C83-501E-46BC-B99A-1D66DAA93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E3D00-F213-4F56-AF0C-B8C1CCA0E1AE}" type="datetimeFigureOut">
              <a:rPr lang="de-CH" smtClean="0"/>
              <a:t>21.06.2021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A7450B-1503-4241-86BC-188356317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64A7D6-F54B-49BA-A263-3DF9AB650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0607-D9D8-4061-85BF-CBBC1C65A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47096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EA838AA-08DA-46DB-AA9A-D196D5BC26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A491F41-A355-48C6-AF60-6812641314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9F4E70-A5FA-4142-A32D-CE1E76111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E3D00-F213-4F56-AF0C-B8C1CCA0E1AE}" type="datetimeFigureOut">
              <a:rPr lang="de-CH" smtClean="0"/>
              <a:t>21.06.2021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D9E5F8-AB84-4A1F-8C07-AAC0209C4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9FA1CD-67B3-47B2-B4A5-0526F3D8D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0607-D9D8-4061-85BF-CBBC1C65A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40393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4C3ED4-56B3-44F3-A9BB-484D6F744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4912BB7-6699-4AA1-B886-B9CACB0A8F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5C839F1-66C7-4EBE-8644-180CEA17E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E3D00-F213-4F56-AF0C-B8C1CCA0E1AE}" type="datetimeFigureOut">
              <a:rPr lang="de-CH" smtClean="0"/>
              <a:t>21.06.2021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87C460-BDD2-4AA9-9173-9F381D6FB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C8D2D9-1703-4EB8-B724-3A60BB605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0607-D9D8-4061-85BF-CBBC1C65A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61767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C68B57-8F66-41B2-A9F3-974DE8A5D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A025B55-B5AA-4E91-BC9C-D04537F1A8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61D8FFE-FD90-4575-9A1C-093855E6C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E3D00-F213-4F56-AF0C-B8C1CCA0E1AE}" type="datetimeFigureOut">
              <a:rPr lang="de-CH" smtClean="0"/>
              <a:t>21.06.2021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3C4C84-7913-4B4A-AE6F-5AE1C5F0F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928426-DF4E-4633-8559-796118BB6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0607-D9D8-4061-85BF-CBBC1C65A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41199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103A16-A256-403F-9157-87D076939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68DFBED-D500-4E50-A6E2-E3A5D0226A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8E31AA5-2D5A-4BD6-8A7D-65C7E9C151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1A6C576-6D58-4A5E-96AF-6F6BFB97E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E3D00-F213-4F56-AF0C-B8C1CCA0E1AE}" type="datetimeFigureOut">
              <a:rPr lang="de-CH" smtClean="0"/>
              <a:t>21.06.2021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8ECA0DC-784C-4438-9E80-E92BAFCFA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AC1331B-4817-4A71-9016-6841F3074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0607-D9D8-4061-85BF-CBBC1C65A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57118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61F574-5B52-4961-978C-63C87B0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CACA047-C3AA-4C49-87E9-EDC7FB9775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E8E9CFC-1BA4-4650-8203-BA1153E8DE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9F61C50-986D-4BC1-870E-A17BF36658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AA71BBC-9DDC-42B3-AE16-7969DC71A2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CDBC67D-0B68-4C8F-99CF-4206A01EE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E3D00-F213-4F56-AF0C-B8C1CCA0E1AE}" type="datetimeFigureOut">
              <a:rPr lang="de-CH" smtClean="0"/>
              <a:t>21.06.2021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8E9DC01-C777-4947-AFBD-B5D3D5408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5168433-1A4E-41C1-B551-2F962BC06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0607-D9D8-4061-85BF-CBBC1C65A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85132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5EA1F9-77AE-43D2-A14D-C5F1E1C42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201BD1D-E7F3-49AD-88EE-C807984EF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E3D00-F213-4F56-AF0C-B8C1CCA0E1AE}" type="datetimeFigureOut">
              <a:rPr lang="de-CH" smtClean="0"/>
              <a:t>21.06.2021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4C76B48-09F5-47BA-93E4-605C91404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D498310-E474-416E-81B0-DDA92BC78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0607-D9D8-4061-85BF-CBBC1C65A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40634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6C0596A-349C-487C-B06F-025A71498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E3D00-F213-4F56-AF0C-B8C1CCA0E1AE}" type="datetimeFigureOut">
              <a:rPr lang="de-CH" smtClean="0"/>
              <a:t>21.06.2021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7358205-F3D8-41CE-ABE1-964FB53F0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655245C-2640-4434-8D90-2C2443FF7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0607-D9D8-4061-85BF-CBBC1C65A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48135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30271E-CB45-459D-9961-63125EF75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C1AE96-3C5F-4E33-A7EE-51D624CE5B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12FB6DD-E76C-44BB-905B-B73F90EE58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F7A09B-2444-436A-94C4-CCECFB965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E3D00-F213-4F56-AF0C-B8C1CCA0E1AE}" type="datetimeFigureOut">
              <a:rPr lang="de-CH" smtClean="0"/>
              <a:t>21.06.2021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CC68DAC-9E92-44FF-B6FE-F37A1620B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7732A46-964C-4E6B-8501-E1D3BBBE3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0607-D9D8-4061-85BF-CBBC1C65A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67896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A50147-6E6B-4041-9C9E-0CBC0C3AA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113B6A1-F40C-413E-84CC-CCED0553A5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53CE9BD-B505-44C4-A8AA-653B99E4C3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7D5D089-698D-498C-9C5C-A6285D350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E3D00-F213-4F56-AF0C-B8C1CCA0E1AE}" type="datetimeFigureOut">
              <a:rPr lang="de-CH" smtClean="0"/>
              <a:t>21.06.2021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B2C5D0E-B001-42E1-922A-53003D84E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564B9D2-37DC-4F55-BD91-D5815E018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20607-D9D8-4061-85BF-CBBC1C65A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7009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7A8ED8F-2BDC-46BD-B2BC-5BC9C09AF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8DAAC82-025C-4795-82FA-CF13945051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74C0BB-F696-400A-8D02-F32F763FAF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E3D00-F213-4F56-AF0C-B8C1CCA0E1AE}" type="datetimeFigureOut">
              <a:rPr lang="de-CH" smtClean="0"/>
              <a:t>21.06.2021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C60F99F-DAE4-42D9-85C3-DAC5361DCE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6254D0-75DF-4197-9C53-D1050BBA37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20607-D9D8-4061-85BF-CBBC1C65A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14745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A0D199-B6FE-46DC-A039-F2F6A97A5F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Prozessablauf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A32A045-23CB-4D1D-A171-560EA0555E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Autoservice</a:t>
            </a:r>
          </a:p>
        </p:txBody>
      </p:sp>
    </p:spTree>
    <p:extLst>
      <p:ext uri="{BB962C8B-B14F-4D97-AF65-F5344CB8AC3E}">
        <p14:creationId xmlns:p14="http://schemas.microsoft.com/office/powerpoint/2010/main" val="1603053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D7E37D-B0E5-48A1-86E0-5656FBEB1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Prozess Service und Radwechsel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99090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E0A218B65CF8F4E9AF05F2AB7592672" ma:contentTypeVersion="16" ma:contentTypeDescription="Ein neues Dokument erstellen." ma:contentTypeScope="" ma:versionID="b41e8ded5c5ebdca79326a5ffcc0f82b">
  <xsd:schema xmlns:xsd="http://www.w3.org/2001/XMLSchema" xmlns:xs="http://www.w3.org/2001/XMLSchema" xmlns:p="http://schemas.microsoft.com/office/2006/metadata/properties" xmlns:ns2="5d36d37b-71b4-4416-b8a2-712a72be7925" xmlns:ns3="e92a2ac5-b25a-46ac-94d3-afeb148eacd8" targetNamespace="http://schemas.microsoft.com/office/2006/metadata/properties" ma:root="true" ma:fieldsID="c43957b7efad111266a671200a41e76a" ns2:_="" ns3:_="">
    <xsd:import namespace="5d36d37b-71b4-4416-b8a2-712a72be7925"/>
    <xsd:import namespace="e92a2ac5-b25a-46ac-94d3-afeb148eac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36d37b-71b4-4416-b8a2-712a72be79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37208fab-4dc0-401f-83e0-c7b9bb7a639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2a2ac5-b25a-46ac-94d3-afeb148eacd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ffe5ca1-ef84-4dab-a378-9389cdd71f7b}" ma:internalName="TaxCatchAll" ma:showField="CatchAllData" ma:web="e92a2ac5-b25a-46ac-94d3-afeb148eacd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d36d37b-71b4-4416-b8a2-712a72be7925">
      <Terms xmlns="http://schemas.microsoft.com/office/infopath/2007/PartnerControls"/>
    </lcf76f155ced4ddcb4097134ff3c332f>
    <TaxCatchAll xmlns="e92a2ac5-b25a-46ac-94d3-afeb148eacd8" xsi:nil="true"/>
    <MediaLengthInSeconds xmlns="5d36d37b-71b4-4416-b8a2-712a72be7925" xsi:nil="true"/>
    <SharedWithUsers xmlns="e92a2ac5-b25a-46ac-94d3-afeb148eacd8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D9881AAF-1CAE-4D75-9D5E-349A9C3F68A0}"/>
</file>

<file path=customXml/itemProps2.xml><?xml version="1.0" encoding="utf-8"?>
<ds:datastoreItem xmlns:ds="http://schemas.openxmlformats.org/officeDocument/2006/customXml" ds:itemID="{1B8C37FF-B54A-48EC-B21A-389957852AF7}"/>
</file>

<file path=customXml/itemProps3.xml><?xml version="1.0" encoding="utf-8"?>
<ds:datastoreItem xmlns:ds="http://schemas.openxmlformats.org/officeDocument/2006/customXml" ds:itemID="{9CA4E46F-5C0C-462C-B1E5-592AAE94C5E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Breitbild</PresentationFormat>
  <Paragraphs>3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Prozessablauf</vt:lpstr>
      <vt:lpstr>Prozess Service und Radwechsel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Prozessablauf</dc:title>
  <dc:creator>Georges Wyttenbach</dc:creator>
  <cp:lastModifiedBy>Georges Wyttenbach</cp:lastModifiedBy>
  <cp:revision>2</cp:revision>
  <dcterms:created xsi:type="dcterms:W3CDTF">2021-06-21T19:48:38Z</dcterms:created>
  <dcterms:modified xsi:type="dcterms:W3CDTF">2021-06-21T19:59:00Z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0x010100BE0A218B65CF8F4E9AF05F2AB7592672</vt:lpwstr>
  </property>
  <property fmtid="{D5CDD505-2E9C-101B-9397-08002B2CF9AE}" pid="3" name="Order">
    <vt:r8>915300</vt:r8>
  </property>
  <property fmtid="{D5CDD505-2E9C-101B-9397-08002B2CF9AE}" pid="4" name="xd_ProgID">
    <vt:lpwstr/>
  </property>
  <property fmtid="{D5CDD505-2E9C-101B-9397-08002B2CF9AE}" pid="5" name="MediaServiceImageTags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  <property fmtid="{D5CDD505-2E9C-101B-9397-08002B2CF9AE}" pid="12" name="xd_Signature">
    <vt:bool>false</vt:bool>
  </property>
</Properties>
</file>