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2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327E82-3180-4552-AC13-4FD6D5376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863011F-84CC-4A06-96DF-AF7208305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F89A369-89C5-46E5-9631-4336FFAF1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489BF9E-55E8-4870-95EB-404FE82A9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04CE12C-56AE-4070-A3C9-36323055C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59078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BF068D-F145-4E31-8892-565692679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5BFFFC75-41C3-4A6A-955F-1F4A6790F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6F4AC26-5053-4480-9257-F1F2B716F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94F5D9D-E3A7-4A63-8EA8-5B079C101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B0D66BE-3EFA-4397-8E1C-59642876C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72047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257DF72F-9B0B-4C0B-AC09-EF4C89111B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E4A59A2F-3531-448F-98A2-558BA5100F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D6F465F-22B2-4632-AF1E-E0A465C2D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7BA3E1-F981-4CEA-B0B8-7C7128A8D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A47EB2A-6491-4587-AA90-7B075AEDF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68648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7FE337-A5CF-4A31-84E7-9FAE25074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33A239B-39A3-4474-B3F4-CB5B35A13F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0305BD-EE8F-4D90-B582-977AC304F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486F75D-5C0A-453C-95B3-567E78AA5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D912556-B6FC-4448-B046-4186FB15B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441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AAF2B22-D125-44E7-8AA4-D3501EEE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511B2F5-078F-4C17-82C7-19FA71B64E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406F78C-5FA1-43AF-AB9E-4206A4FF7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9929BE5-5A30-458E-BE1C-D2B7BDDB1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3FEC5A-AF1F-4E3B-93DD-5536B9769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21682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AC780D-046C-48E6-AAA9-CB6041F4D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96177FE9-D163-47BA-ABBC-FF92FA2FFE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CDAD2D9-9555-4046-974D-7317BE51F6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A4A2717-2802-4430-9B15-C9DDA2D98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11614D-A814-4F9E-8B1C-FDC634F39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A00D152-EF2F-42AF-AEEB-1BE7BFEEDA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73365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806EF5-08FC-4364-A0F2-03B9C77FA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BF21DD3-4AB3-44E9-B1EA-71247CE72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5A1325D-632C-4B00-A51A-579E3AEEF8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A382260-939D-4167-8D92-0066B65599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71F1541-8A95-4C07-9C5E-38FBC34F93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ED84730-8317-424C-A32B-D3BD7F7BD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9405A3E-6289-4B79-AEF7-E9E19FA36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DCFD43D-AA3A-40ED-AF50-70DCE111E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30573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7CDD63-8B0A-4D65-9625-4A43B8E51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71D2101-3DBC-4564-9661-488D82C7C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D8C5A0-C17E-4DFA-A9CD-2997E5D0F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D9421BC-C764-4A07-9A15-9B46B6900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89397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4F1FBDB-3A63-4997-94CB-94997E1FAF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33BC56C-1B80-493B-9993-C10F27D242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CE22BA-E642-466A-BBE6-0BA5F5D41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55397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35C8C4-C3FB-4D91-9EE9-E1B035E3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D6ACD1A-D1CF-4AB0-A594-E54C68C96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5A5D5C6-F216-4F2A-82FD-9EED515687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5DFCF42-F650-40A4-B18E-220A03134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7EEB445-0C0F-4190-9A0E-44A3E0D11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CB1BB00-AD6E-4F5E-940E-9C88E0F731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184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119957-4FE6-41B9-8560-5C7BE12C3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B7246F8-A28E-48FF-BEB2-265480EF25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2353A3A-DCDD-470D-ABA2-AB02537C28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121F4BE-03C6-481B-9857-9C7B731DB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5B4F38F-3772-46F9-A829-0578FADAD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669A97E-6627-45B4-AED6-B8B912AC8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62519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3DC2ECC6-2B48-4393-86CA-DD5B1FBC0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7153958-6731-4DAA-9028-BABE77555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E50FED6-FB20-4C46-A49C-7385C4B1C8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755E8-08BD-4206-B8DE-50BAB4AC37E1}" type="datetimeFigureOut">
              <a:rPr lang="de-CH" smtClean="0"/>
              <a:t>14.08.2023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83E96A2-BDA3-4063-8888-CA1E45F542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F445989-2A55-46D7-952B-C3A6E66F59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B01A8-6EDB-4591-9BA9-E049DD136DEB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517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E0C196C9-7BB3-4FFA-AF82-C5B5BB6212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893574"/>
              </p:ext>
            </p:extLst>
          </p:nvPr>
        </p:nvGraphicFramePr>
        <p:xfrm>
          <a:off x="0" y="0"/>
          <a:ext cx="12192000" cy="5143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24380640" imgH="10285560" progId="Photoshop.Image.13">
                  <p:embed/>
                </p:oleObj>
              </mc:Choice>
              <mc:Fallback>
                <p:oleObj name="Image" r:id="rId2" imgW="24380640" imgH="1028556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2192000" cy="5143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3">
            <a:extLst>
              <a:ext uri="{FF2B5EF4-FFF2-40B4-BE49-F238E27FC236}">
                <a16:creationId xmlns:a16="http://schemas.microsoft.com/office/drawing/2014/main" id="{3D302E5B-3F2C-4A2E-9456-FD84107A4B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CH" dirty="0"/>
              <a:t>Gewitter</a:t>
            </a:r>
          </a:p>
        </p:txBody>
      </p:sp>
    </p:spTree>
    <p:extLst>
      <p:ext uri="{BB962C8B-B14F-4D97-AF65-F5344CB8AC3E}">
        <p14:creationId xmlns:p14="http://schemas.microsoft.com/office/powerpoint/2010/main" val="2455018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D8516058-6C7C-4541-9799-54FD3339D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7" y="284095"/>
            <a:ext cx="4803636" cy="131166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</a:rPr>
              <a:t>So entstehen Gewitter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4166AA-44B3-4047-8BEF-F22C967308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4997" y="1879853"/>
            <a:ext cx="4706803" cy="418111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000000"/>
                </a:solidFill>
              </a:rPr>
              <a:t>Feuchte Luft über der Erde wird von der Sonne erwärmt und steigt nach oben. 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000000"/>
                </a:solidFill>
              </a:rPr>
              <a:t>Dabei kühlt sie sich langsam ab. 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000000"/>
                </a:solidFill>
              </a:rPr>
              <a:t>Es bildet sich Wasserdampf, so wie beim Duschen im Badezimmer. 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000000"/>
                </a:solidFill>
              </a:rPr>
              <a:t>Aus dem Wasserdampf entsteht eine Wolke. </a:t>
            </a:r>
          </a:p>
          <a:p>
            <a:pPr>
              <a:spcAft>
                <a:spcPts val="1200"/>
              </a:spcAft>
            </a:pPr>
            <a:r>
              <a:rPr lang="en-US" sz="2000" dirty="0">
                <a:solidFill>
                  <a:srgbClr val="000000"/>
                </a:solidFill>
              </a:rPr>
              <a:t>Diese Wolke türmt sich weiter auf.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0F14DE01-C247-483C-92DF-12C95472940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6082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D8516058-6C7C-4541-9799-54FD3339D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8" y="314325"/>
            <a:ext cx="4803636" cy="179578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</a:rPr>
              <a:t>Blitze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4166AA-44B3-4047-8BEF-F22C967308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4693" y="1338693"/>
            <a:ext cx="4706803" cy="378883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spcAft>
                <a:spcPts val="1200"/>
              </a:spcAft>
            </a:pPr>
            <a:r>
              <a:rPr lang="de-CH" sz="2000" dirty="0">
                <a:solidFill>
                  <a:srgbClr val="000000"/>
                </a:solidFill>
              </a:rPr>
              <a:t>In so einer Gewitterwolke entsteht beim Aufstieg der Luft eine gewaltige elektrische Spannung. </a:t>
            </a:r>
          </a:p>
          <a:p>
            <a:pPr>
              <a:spcAft>
                <a:spcPts val="1200"/>
              </a:spcAft>
            </a:pPr>
            <a:r>
              <a:rPr lang="de-CH" sz="2000" dirty="0">
                <a:solidFill>
                  <a:srgbClr val="000000"/>
                </a:solidFill>
              </a:rPr>
              <a:t>Diese Spannung entlädt sich in Blitzen.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33D6B6A-D7D6-4E73-AAE9-CEFDFC848FC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08968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4DDEBDD-D8BD-41A6-8A0D-B00E3768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itel 3">
            <a:extLst>
              <a:ext uri="{FF2B5EF4-FFF2-40B4-BE49-F238E27FC236}">
                <a16:creationId xmlns:a16="http://schemas.microsoft.com/office/drawing/2014/main" id="{D8516058-6C7C-4541-9799-54FD3339D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997" y="474704"/>
            <a:ext cx="4803636" cy="131166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0" i="0" dirty="0">
                <a:solidFill>
                  <a:srgbClr val="000000"/>
                </a:solidFill>
                <a:effectLst/>
              </a:rPr>
              <a:t>Sehr heiss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84166AA-44B3-4047-8BEF-F22C967308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4997" y="1605393"/>
            <a:ext cx="4992241" cy="4100082"/>
          </a:xfrm>
        </p:spPr>
        <p:txBody>
          <a:bodyPr vert="horz" lIns="91440" tIns="45720" rIns="91440" bIns="45720" rtlCol="0" anchor="t">
            <a:normAutofit fontScale="77500" lnSpcReduction="20000"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de-CH" sz="2400" dirty="0">
                <a:solidFill>
                  <a:srgbClr val="000000"/>
                </a:solidFill>
              </a:rPr>
              <a:t>Die Luft in einem Blitz wird dabei bis zu </a:t>
            </a:r>
            <a:r>
              <a:rPr lang="de-CH" dirty="0"/>
              <a:t>30.000 Grad</a:t>
            </a:r>
            <a:r>
              <a:rPr lang="de-CH" sz="2400" dirty="0">
                <a:solidFill>
                  <a:srgbClr val="000000"/>
                </a:solidFill>
              </a:rPr>
              <a:t> heiss! 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de-CH" sz="2400" dirty="0">
                <a:solidFill>
                  <a:srgbClr val="000000"/>
                </a:solidFill>
              </a:rPr>
              <a:t>Das ist fast vier Mal heisser als die Sonnenoberfläche. 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de-CH" sz="2400" dirty="0">
                <a:solidFill>
                  <a:srgbClr val="000000"/>
                </a:solidFill>
              </a:rPr>
              <a:t>Die heisse Luft dehnt sich explosionsartig aus. 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de-CH" sz="2400" dirty="0">
                <a:solidFill>
                  <a:srgbClr val="000000"/>
                </a:solidFill>
              </a:rPr>
              <a:t>Und das hören wir als lautes Donnergeräusch.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de-CH" sz="2400" dirty="0">
                <a:solidFill>
                  <a:srgbClr val="000000"/>
                </a:solidFill>
              </a:rPr>
              <a:t> Ausserdem werden aus dem Wasserdampf in den Wolken Tropfen, die als Regen oder Hagel während des Gewitters auf die Erde fallen.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A7746657-B27B-4D2D-A418-D809446183F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67410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92a2ac5-b25a-46ac-94d3-afeb148eacd8" xsi:nil="true"/>
    <lcf76f155ced4ddcb4097134ff3c332f xmlns="5d36d37b-71b4-4416-b8a2-712a72be7925">
      <Terms xmlns="http://schemas.microsoft.com/office/infopath/2007/PartnerControls"/>
    </lcf76f155ced4ddcb4097134ff3c332f>
    <SharedWithUsers xmlns="e92a2ac5-b25a-46ac-94d3-afeb148eacd8">
      <UserInfo>
        <DisplayName/>
        <AccountId xsi:nil="true"/>
        <AccountType/>
      </UserInfo>
    </SharedWithUsers>
    <MediaLengthInSeconds xmlns="5d36d37b-71b4-4416-b8a2-712a72be792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E0A218B65CF8F4E9AF05F2AB7592672" ma:contentTypeVersion="18" ma:contentTypeDescription="Ein neues Dokument erstellen." ma:contentTypeScope="" ma:versionID="6961627f65de9e37a54ad9d23e7513c8">
  <xsd:schema xmlns:xsd="http://www.w3.org/2001/XMLSchema" xmlns:xs="http://www.w3.org/2001/XMLSchema" xmlns:p="http://schemas.microsoft.com/office/2006/metadata/properties" xmlns:ns2="5d36d37b-71b4-4416-b8a2-712a72be7925" xmlns:ns3="e92a2ac5-b25a-46ac-94d3-afeb148eacd8" targetNamespace="http://schemas.microsoft.com/office/2006/metadata/properties" ma:root="true" ma:fieldsID="ba60c7a9627f9d9b2a910efa1404700b" ns2:_="" ns3:_="">
    <xsd:import namespace="5d36d37b-71b4-4416-b8a2-712a72be7925"/>
    <xsd:import namespace="e92a2ac5-b25a-46ac-94d3-afeb148eac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d36d37b-71b4-4416-b8a2-712a72be792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37208fab-4dc0-401f-83e0-c7b9bb7a63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2a2ac5-b25a-46ac-94d3-afeb148eac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ffe5ca1-ef84-4dab-a378-9389cdd71f7b}" ma:internalName="TaxCatchAll" ma:showField="CatchAllData" ma:web="e92a2ac5-b25a-46ac-94d3-afeb148eacd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61126A5-8401-43F8-A587-113AE3F3F560}">
  <ds:schemaRefs>
    <ds:schemaRef ds:uri="http://schemas.microsoft.com/office/2006/metadata/properties"/>
    <ds:schemaRef ds:uri="http://schemas.microsoft.com/office/infopath/2007/PartnerControls"/>
    <ds:schemaRef ds:uri="e92a2ac5-b25a-46ac-94d3-afeb148eacd8"/>
    <ds:schemaRef ds:uri="5d36d37b-71b4-4416-b8a2-712a72be7925"/>
  </ds:schemaRefs>
</ds:datastoreItem>
</file>

<file path=customXml/itemProps2.xml><?xml version="1.0" encoding="utf-8"?>
<ds:datastoreItem xmlns:ds="http://schemas.openxmlformats.org/officeDocument/2006/customXml" ds:itemID="{55795D91-523A-408A-BA07-551732975C8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67FBA43-402F-44BF-BEB0-037CCCB587E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Breitbild</PresentationFormat>
  <Paragraphs>16</Paragraphs>
  <Slides>4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Image</vt:lpstr>
      <vt:lpstr>Gewitter</vt:lpstr>
      <vt:lpstr>So entstehen Gewitter</vt:lpstr>
      <vt:lpstr>Blitze</vt:lpstr>
      <vt:lpstr>Sehr heiss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Gewitter</dc:title>
  <dc:creator>Georges Wyttenbach</dc:creator>
  <cp:lastModifiedBy>Mara Keller</cp:lastModifiedBy>
  <cp:revision>10</cp:revision>
  <dcterms:created xsi:type="dcterms:W3CDTF">2021-06-19T15:46:26Z</dcterms:created>
  <dcterms:modified xsi:type="dcterms:W3CDTF">2023-08-14T11:11:24Z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0x010100BE0A218B65CF8F4E9AF05F2AB7592672</vt:lpwstr>
  </property>
  <property fmtid="{D5CDD505-2E9C-101B-9397-08002B2CF9AE}" pid="3" name="xd_Signature">
    <vt:bool>false</vt:bool>
  </property>
  <property fmtid="{D5CDD505-2E9C-101B-9397-08002B2CF9AE}" pid="4" name="xd_ProgID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MediaServiceImageTags">
    <vt:lpwstr/>
  </property>
</Properties>
</file>