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2" r:id="rId7"/>
    <p:sldId id="261" r:id="rId8"/>
    <p:sldId id="260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9977" autoAdjust="0"/>
  </p:normalViewPr>
  <p:slideViewPr>
    <p:cSldViewPr showGuides="1">
      <p:cViewPr varScale="1">
        <p:scale>
          <a:sx n="111" d="100"/>
          <a:sy n="111" d="100"/>
        </p:scale>
        <p:origin x="2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E095C-D103-42D3-B930-23C5B331CE3B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0CE8E-C1C0-43BA-BC06-280ABB8744B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75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EBE5-4EB7-49F8-BB12-29B9C3E34F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36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EBE5-4EB7-49F8-BB12-29B9C3E34F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89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EBE5-4EB7-49F8-BB12-29B9C3E34F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83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EBE5-4EB7-49F8-BB12-29B9C3E34F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48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EBE5-4EB7-49F8-BB12-29B9C3E34F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57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EBE5-4EB7-49F8-BB12-29B9C3E34F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71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EBE5-4EB7-49F8-BB12-29B9C3E34F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6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EBE5-4EB7-49F8-BB12-29B9C3E34F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63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7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1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7757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019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83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98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01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1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2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83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59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52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86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7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65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0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AA7E55F-3E4F-4296-9D62-04D0896F9FE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6F81571-9CD2-4F0A-ACBE-9116C7025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297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464" y="1"/>
            <a:ext cx="36576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2326" b="87907" l="44703" r="726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43" t="41579" r="26784" b="11228"/>
          <a:stretch/>
        </p:blipFill>
        <p:spPr>
          <a:xfrm>
            <a:off x="4572000" y="2851484"/>
            <a:ext cx="2959768" cy="3236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620688"/>
            <a:ext cx="8572500" cy="569595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5" name="TextBox 4"/>
          <p:cNvSpPr txBox="1"/>
          <p:nvPr/>
        </p:nvSpPr>
        <p:spPr>
          <a:xfrm>
            <a:off x="2176464" y="1981200"/>
            <a:ext cx="4267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>
                <a:solidFill>
                  <a:srgbClr val="FF0000"/>
                </a:solidFill>
                <a:effectLst>
                  <a:glow>
                    <a:schemeClr val="accent1">
                      <a:lumMod val="50000"/>
                    </a:schemeClr>
                  </a:glow>
                  <a:reflection stA="45000" endPos="65000" dist="50800" dir="5400000" sy="-100000" algn="bl" rotWithShape="0"/>
                </a:effectLst>
                <a:latin typeface="Calisto MT" pitchFamily="18" charset="0"/>
              </a:rPr>
              <a:t>Blumenwelt</a:t>
            </a:r>
          </a:p>
        </p:txBody>
      </p:sp>
    </p:spTree>
    <p:extLst>
      <p:ext uri="{BB962C8B-B14F-4D97-AF65-F5344CB8AC3E}">
        <p14:creationId xmlns:p14="http://schemas.microsoft.com/office/powerpoint/2010/main" val="322101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464" y="1"/>
            <a:ext cx="36576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176464" y="19812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>
                <a:solidFill>
                  <a:schemeClr val="bg1"/>
                </a:solidFill>
                <a:latin typeface="Calisto MT" pitchFamily="18" charset="0"/>
              </a:rPr>
              <a:t>Hier Beschriftung oder Anweisung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81025"/>
            <a:ext cx="8572500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540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464" y="1"/>
            <a:ext cx="36576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176464" y="19812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chemeClr val="bg1"/>
                </a:solidFill>
                <a:latin typeface="Calisto MT" pitchFamily="18" charset="0"/>
              </a:rPr>
              <a:t>Hier Beschriftung oder Anweisung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61975"/>
            <a:ext cx="857250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684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464" y="1"/>
            <a:ext cx="36576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176464" y="19812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>
                <a:solidFill>
                  <a:schemeClr val="bg1"/>
                </a:solidFill>
                <a:latin typeface="Calisto MT" pitchFamily="18" charset="0"/>
              </a:rPr>
              <a:t>Hier Beschriftung oder Anweisung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61975"/>
            <a:ext cx="857250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37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464" y="1"/>
            <a:ext cx="36576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176464" y="19812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>
                <a:solidFill>
                  <a:schemeClr val="bg1"/>
                </a:solidFill>
                <a:latin typeface="Calisto MT" pitchFamily="18" charset="0"/>
              </a:rPr>
              <a:t>Hier Beschriftung oder Anweisung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61975"/>
            <a:ext cx="857250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90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464" y="1"/>
            <a:ext cx="36576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176464" y="19812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>
                <a:solidFill>
                  <a:schemeClr val="bg1"/>
                </a:solidFill>
                <a:latin typeface="Calisto MT" pitchFamily="18" charset="0"/>
              </a:rPr>
              <a:t>Hier Beschriftung oder Anweisung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61975"/>
            <a:ext cx="857250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43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464" y="1"/>
            <a:ext cx="36576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176464" y="19812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>
                <a:solidFill>
                  <a:schemeClr val="bg1"/>
                </a:solidFill>
                <a:latin typeface="Calisto MT" pitchFamily="18" charset="0"/>
              </a:rPr>
              <a:t>Hier Beschriftung oder Anweisung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81025"/>
            <a:ext cx="8572500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008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464" y="1"/>
            <a:ext cx="36576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176464" y="19812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>
                <a:solidFill>
                  <a:schemeClr val="bg1"/>
                </a:solidFill>
                <a:latin typeface="Calisto MT" pitchFamily="18" charset="0"/>
              </a:rPr>
              <a:t>Hier Beschriftung oder Anweisung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61975"/>
            <a:ext cx="857250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64333"/>
      </p:ext>
    </p:extLst>
  </p:cSld>
  <p:clrMapOvr>
    <a:masterClrMapping/>
  </p:clrMapOvr>
</p:sld>
</file>

<file path=ppt/theme/theme1.xml><?xml version="1.0" encoding="utf-8"?>
<a:theme xmlns:a="http://schemas.openxmlformats.org/drawingml/2006/main" name="Tiefe">
  <a:themeElements>
    <a:clrScheme name="Tiefe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Tief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ief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310CD3C-631E-4F1C-A569-B942CC576B3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Tiefe</Template>
  <TotalTime>0</TotalTime>
  <Words>37</Words>
  <Application>Microsoft Office PowerPoint</Application>
  <PresentationFormat>Bildschirmpräsentation (4:3)</PresentationFormat>
  <Paragraphs>16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Calisto MT</vt:lpstr>
      <vt:lpstr>Corbel</vt:lpstr>
      <vt:lpstr>Tiefe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Georges Wyttenbach</dc:creator>
  <cp:keywords/>
  <dc:description/>
  <cp:lastModifiedBy>Georges Wyttenbach</cp:lastModifiedBy>
  <cp:revision>5</cp:revision>
  <dcterms:created xsi:type="dcterms:W3CDTF">2016-09-08T16:26:24Z</dcterms:created>
  <dcterms:modified xsi:type="dcterms:W3CDTF">2016-09-08T16:58:56Z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TC018814409991</vt:lpwstr>
  </property>
</Properties>
</file>