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86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078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06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383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6997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175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045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668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72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634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94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392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43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9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438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58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583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199A69-B82C-4197-AE07-E674CC88379A}" type="datetimeFigureOut">
              <a:rPr lang="de-CH" smtClean="0"/>
              <a:t>30.08.2016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06ABC1-06C3-446C-BEBA-768AB26B2F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199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0" y="658979"/>
            <a:ext cx="12192000" cy="922142"/>
          </a:xfrm>
        </p:spPr>
        <p:txBody>
          <a:bodyPr>
            <a:normAutofit/>
          </a:bodyPr>
          <a:lstStyle/>
          <a:p>
            <a:pPr algn="ctr"/>
            <a:r>
              <a:rPr lang="de-CH" dirty="0">
                <a:solidFill>
                  <a:schemeClr val="tx1"/>
                </a:solidFill>
                <a:latin typeface="Century Gothic" panose="020B0502020202020204" pitchFamily="34" charset="0"/>
              </a:rPr>
              <a:t>Zeichnungsobjekt umwandeln</a:t>
            </a:r>
          </a:p>
        </p:txBody>
      </p:sp>
      <p:pic>
        <p:nvPicPr>
          <p:cNvPr id="1876" name="Inhaltsplatzhalter 187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075162" y="2265658"/>
            <a:ext cx="3749502" cy="2662477"/>
          </a:xfrm>
          <a:prstGeom prst="rect">
            <a:avLst/>
          </a:prstGeom>
        </p:spPr>
      </p:pic>
      <p:pic>
        <p:nvPicPr>
          <p:cNvPr id="1878" name="Inhaltsplatzhalter 1877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57932" y="2265658"/>
            <a:ext cx="3429110" cy="342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24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Garamond</vt:lpstr>
      <vt:lpstr>Organisch</vt:lpstr>
      <vt:lpstr>Zeichnungsobjekt umwandeln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Zeichnungsobjekt umwandeln</dc:title>
  <dc:creator>Georges Wyttenbach</dc:creator>
  <cp:lastModifiedBy>Georges Wyttenbach</cp:lastModifiedBy>
  <cp:revision>5</cp:revision>
  <dcterms:created xsi:type="dcterms:W3CDTF">2016-08-30T12:06:33Z</dcterms:created>
  <dcterms:modified xsi:type="dcterms:W3CDTF">2016-08-30T12:57:59Z</dcterms:modified>
</cp:coreProperties>
</file>