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4407" userDrawn="1">
          <p15:clr>
            <a:srgbClr val="A4A3A4"/>
          </p15:clr>
        </p15:guide>
        <p15:guide id="3" pos="869" userDrawn="1">
          <p15:clr>
            <a:srgbClr val="A4A3A4"/>
          </p15:clr>
        </p15:guide>
        <p15:guide id="4" orient="horz" pos="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66"/>
      </p:cViewPr>
      <p:guideLst>
        <p:guide orient="horz" pos="3339"/>
        <p:guide pos="4407"/>
        <p:guide pos="869"/>
        <p:guide orient="horz" pos="4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374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978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179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38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401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13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48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417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10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342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116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937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miley 10"/>
          <p:cNvSpPr/>
          <p:nvPr/>
        </p:nvSpPr>
        <p:spPr>
          <a:xfrm>
            <a:off x="1507788" y="2042807"/>
            <a:ext cx="1206229" cy="1206229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  <p:sp>
        <p:nvSpPr>
          <p:cNvPr id="12" name="Smiley 11"/>
          <p:cNvSpPr/>
          <p:nvPr/>
        </p:nvSpPr>
        <p:spPr>
          <a:xfrm>
            <a:off x="3584642" y="2042807"/>
            <a:ext cx="1206229" cy="1206229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  <p:sp>
        <p:nvSpPr>
          <p:cNvPr id="14" name="Smiley 13"/>
          <p:cNvSpPr/>
          <p:nvPr/>
        </p:nvSpPr>
        <p:spPr>
          <a:xfrm>
            <a:off x="5661496" y="2042807"/>
            <a:ext cx="1206229" cy="1206229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84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Jahreszeiten</dc:title>
  <dc:creator>Georges Wyttenbach</dc:creator>
  <cp:lastModifiedBy>Georges Wyttenbach</cp:lastModifiedBy>
  <cp:revision>9</cp:revision>
  <dcterms:created xsi:type="dcterms:W3CDTF">2016-09-02T13:44:39Z</dcterms:created>
  <dcterms:modified xsi:type="dcterms:W3CDTF">2016-09-02T15:22:04Z</dcterms:modified>
</cp:coreProperties>
</file>