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9542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988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5166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2851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261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3392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7099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5606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4335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7438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9428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551D0-6BFF-4CBF-8EE4-C34D580BAD88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8185F-7D19-4F0E-97BC-73A45A0EB05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4094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Folie 1 Querformat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441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Folie 2 Querformat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6669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Breitbild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Folie 1 Querformat</vt:lpstr>
      <vt:lpstr>Folie 2 Querformat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2015-02-13T15:31:32Z</dcterms:created>
  <dcterms:modified xsi:type="dcterms:W3CDTF">2015-02-13T15:31:36Z</dcterms:modified>
</cp:coreProperties>
</file>