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2" r:id="rId1"/>
  </p:sldMasterIdLst>
  <p:sldIdLst>
    <p:sldId id="256" r:id="rId2"/>
    <p:sldId id="258" r:id="rId3"/>
    <p:sldId id="259" r:id="rId4"/>
    <p:sldId id="262" r:id="rId5"/>
    <p:sldId id="263" r:id="rId6"/>
    <p:sldId id="264" r:id="rId7"/>
    <p:sldId id="265" r:id="rId8"/>
    <p:sldId id="260" r:id="rId9"/>
    <p:sldId id="257" r:id="rId10"/>
    <p:sldId id="261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2E7522FD-2389-458F-AB2A-06A496720D9C}" type="datetimeFigureOut">
              <a:rPr lang="de-CH" smtClean="0"/>
              <a:t>01.09.2016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4B6C-E710-4E86-83EB-31B011B47DB9}" type="slidenum">
              <a:rPr lang="de-CH" smtClean="0"/>
              <a:t>‹Nr.›</a:t>
            </a:fld>
            <a:endParaRPr lang="de-CH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6907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522FD-2389-458F-AB2A-06A496720D9C}" type="datetimeFigureOut">
              <a:rPr lang="de-CH" smtClean="0"/>
              <a:t>01.09.2016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4B6C-E710-4E86-83EB-31B011B47DB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6773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522FD-2389-458F-AB2A-06A496720D9C}" type="datetimeFigureOut">
              <a:rPr lang="de-CH" smtClean="0"/>
              <a:t>01.09.2016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4B6C-E710-4E86-83EB-31B011B47DB9}" type="slidenum">
              <a:rPr lang="de-CH" smtClean="0"/>
              <a:t>‹Nr.›</a:t>
            </a:fld>
            <a:endParaRPr lang="de-CH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3413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522FD-2389-458F-AB2A-06A496720D9C}" type="datetimeFigureOut">
              <a:rPr lang="de-CH" smtClean="0"/>
              <a:t>01.09.2016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4B6C-E710-4E86-83EB-31B011B47DB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94229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522FD-2389-458F-AB2A-06A496720D9C}" type="datetimeFigureOut">
              <a:rPr lang="de-CH" smtClean="0"/>
              <a:t>01.09.2016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4B6C-E710-4E86-83EB-31B011B47DB9}" type="slidenum">
              <a:rPr lang="de-CH" smtClean="0"/>
              <a:t>‹Nr.›</a:t>
            </a:fld>
            <a:endParaRPr lang="de-CH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0992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522FD-2389-458F-AB2A-06A496720D9C}" type="datetimeFigureOut">
              <a:rPr lang="de-CH" smtClean="0"/>
              <a:t>01.09.2016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4B6C-E710-4E86-83EB-31B011B47DB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65053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522FD-2389-458F-AB2A-06A496720D9C}" type="datetimeFigureOut">
              <a:rPr lang="de-CH" smtClean="0"/>
              <a:t>01.09.2016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4B6C-E710-4E86-83EB-31B011B47DB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22867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522FD-2389-458F-AB2A-06A496720D9C}" type="datetimeFigureOut">
              <a:rPr lang="de-CH" smtClean="0"/>
              <a:t>01.09.2016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4B6C-E710-4E86-83EB-31B011B47DB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30335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522FD-2389-458F-AB2A-06A496720D9C}" type="datetimeFigureOut">
              <a:rPr lang="de-CH" smtClean="0"/>
              <a:t>01.09.2016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4B6C-E710-4E86-83EB-31B011B47DB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12992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522FD-2389-458F-AB2A-06A496720D9C}" type="datetimeFigureOut">
              <a:rPr lang="de-CH" smtClean="0"/>
              <a:t>01.09.2016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4B6C-E710-4E86-83EB-31B011B47DB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56597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522FD-2389-458F-AB2A-06A496720D9C}" type="datetimeFigureOut">
              <a:rPr lang="de-CH" smtClean="0"/>
              <a:t>01.09.2016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4B6C-E710-4E86-83EB-31B011B47DB9}" type="slidenum">
              <a:rPr lang="de-CH" smtClean="0"/>
              <a:t>‹Nr.›</a:t>
            </a:fld>
            <a:endParaRPr lang="de-CH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9881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E7522FD-2389-458F-AB2A-06A496720D9C}" type="datetimeFigureOut">
              <a:rPr lang="de-CH" smtClean="0"/>
              <a:t>01.09.2016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1B5D4B6C-E710-4E86-83EB-31B011B47DB9}" type="slidenum">
              <a:rPr lang="de-CH" smtClean="0"/>
              <a:t>‹Nr.›</a:t>
            </a:fld>
            <a:endParaRPr lang="de-CH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8573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Irland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Südwesten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57250" y="857249"/>
            <a:ext cx="6858000" cy="51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984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5165559" y="4844716"/>
            <a:ext cx="2999874" cy="2013283"/>
          </a:xfrm>
        </p:spPr>
        <p:txBody>
          <a:bodyPr/>
          <a:lstStyle/>
          <a:p>
            <a:r>
              <a:rPr lang="de-CH" dirty="0"/>
              <a:t>Wo geht’s lang?</a:t>
            </a:r>
          </a:p>
        </p:txBody>
      </p:sp>
      <p:sp>
        <p:nvSpPr>
          <p:cNvPr id="10" name="Untertitel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63600" y="863599"/>
            <a:ext cx="6908799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416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5197642" y="4960137"/>
            <a:ext cx="3031958" cy="1463040"/>
          </a:xfrm>
        </p:spPr>
        <p:txBody>
          <a:bodyPr/>
          <a:lstStyle/>
          <a:p>
            <a:r>
              <a:rPr lang="de-CH" dirty="0"/>
              <a:t>Oscar Wilde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5725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436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Hafen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17389" cy="458804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78255" y="3510216"/>
            <a:ext cx="3826040" cy="286953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611" y="0"/>
            <a:ext cx="6117389" cy="458804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038" y="3919725"/>
            <a:ext cx="3890961" cy="291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7537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204538"/>
            <a:ext cx="576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901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Landschaft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076951" cy="455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643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Connemara</a:t>
            </a:r>
            <a:endParaRPr lang="de-CH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64" y="2300288"/>
            <a:ext cx="5363633" cy="4022725"/>
          </a:xfr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664" y="2296716"/>
            <a:ext cx="5357811" cy="401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958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Kylemore</a:t>
            </a:r>
            <a:r>
              <a:rPr lang="de-CH" dirty="0"/>
              <a:t> Abbey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02" y="2328863"/>
            <a:ext cx="5067301" cy="3800476"/>
          </a:xfr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363" y="2350293"/>
            <a:ext cx="5072062" cy="380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097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err="1"/>
              <a:t>Kylemore</a:t>
            </a:r>
            <a:r>
              <a:rPr lang="de-CH" dirty="0"/>
              <a:t> Abbey</a:t>
            </a:r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Schlossgarten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8"/>
          <a:stretch/>
        </p:blipFill>
        <p:spPr>
          <a:xfrm>
            <a:off x="-32084" y="0"/>
            <a:ext cx="6109035" cy="4557713"/>
          </a:xfrm>
        </p:spPr>
      </p:pic>
    </p:spTree>
    <p:extLst>
      <p:ext uri="{BB962C8B-B14F-4D97-AF65-F5344CB8AC3E}">
        <p14:creationId xmlns:p14="http://schemas.microsoft.com/office/powerpoint/2010/main" val="3059444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err="1"/>
              <a:t>Kylemore</a:t>
            </a:r>
            <a:r>
              <a:rPr lang="de-CH" dirty="0"/>
              <a:t> Abbey</a:t>
            </a:r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00763" cy="4575572"/>
          </a:xfrm>
          <a:prstGeom prst="rect">
            <a:avLst/>
          </a:prstGeom>
        </p:spPr>
      </p:pic>
      <p:pic>
        <p:nvPicPr>
          <p:cNvPr id="8" name="Inhaltsplatzhalt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71913" y="2789635"/>
            <a:ext cx="4022725" cy="301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138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Kirchen</a:t>
            </a:r>
          </a:p>
        </p:txBody>
      </p:sp>
      <p:sp>
        <p:nvSpPr>
          <p:cNvPr id="10" name="Untertitel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71050" y="571049"/>
            <a:ext cx="4572000" cy="3429902"/>
          </a:xfr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05536" y="569497"/>
            <a:ext cx="4555959" cy="3416969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67249" y="571500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824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Besonderes</a:t>
            </a:r>
          </a:p>
        </p:txBody>
      </p:sp>
      <p:sp>
        <p:nvSpPr>
          <p:cNvPr id="8" name="Untertitel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6072188" cy="4554141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0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520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Typische Türen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352" y="1014411"/>
            <a:ext cx="6896102" cy="5172077"/>
          </a:xfrm>
        </p:spPr>
      </p:pic>
    </p:spTree>
    <p:extLst>
      <p:ext uri="{BB962C8B-B14F-4D97-AF65-F5344CB8AC3E}">
        <p14:creationId xmlns:p14="http://schemas.microsoft.com/office/powerpoint/2010/main" val="29224851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Grü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22</Words>
  <Application>Microsoft Office PowerPoint</Application>
  <PresentationFormat>Breitbild</PresentationFormat>
  <Paragraphs>14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Tw Cen MT</vt:lpstr>
      <vt:lpstr>Tw Cen MT Condensed</vt:lpstr>
      <vt:lpstr>Wingdings 3</vt:lpstr>
      <vt:lpstr>Integral</vt:lpstr>
      <vt:lpstr>Irland</vt:lpstr>
      <vt:lpstr>Landschaft</vt:lpstr>
      <vt:lpstr>Connemara</vt:lpstr>
      <vt:lpstr>Kylemore Abbey</vt:lpstr>
      <vt:lpstr>Kylemore Abbey</vt:lpstr>
      <vt:lpstr>Kylemore Abbey</vt:lpstr>
      <vt:lpstr>Kirchen</vt:lpstr>
      <vt:lpstr>Besonderes</vt:lpstr>
      <vt:lpstr>Typische Türen</vt:lpstr>
      <vt:lpstr>Wo geht’s lang?</vt:lpstr>
      <vt:lpstr>Oscar Wilde</vt:lpstr>
      <vt:lpstr>Hafen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2015-02-13T15:35:13Z</dcterms:created>
  <dcterms:modified xsi:type="dcterms:W3CDTF">2016-09-01T13:44:04Z</dcterms:modified>
</cp:coreProperties>
</file>