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8" r:id="rId4"/>
  </p:sldIdLst>
  <p:sldSz cx="6858000" cy="12192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2232" y="-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80AF-52C0-4F68-8167-5F8A36DBE2F6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C17-0DDB-4CBF-8666-62AB75EEC0C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25421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80AF-52C0-4F68-8167-5F8A36DBE2F6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C17-0DDB-4CBF-8666-62AB75EEC0C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7008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80AF-52C0-4F68-8167-5F8A36DBE2F6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C17-0DDB-4CBF-8666-62AB75EEC0C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79127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80AF-52C0-4F68-8167-5F8A36DBE2F6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C17-0DDB-4CBF-8666-62AB75EEC0C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7251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80AF-52C0-4F68-8167-5F8A36DBE2F6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C17-0DDB-4CBF-8666-62AB75EEC0C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54050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80AF-52C0-4F68-8167-5F8A36DBE2F6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C17-0DDB-4CBF-8666-62AB75EEC0C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18715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80AF-52C0-4F68-8167-5F8A36DBE2F6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C17-0DDB-4CBF-8666-62AB75EEC0C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67591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80AF-52C0-4F68-8167-5F8A36DBE2F6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C17-0DDB-4CBF-8666-62AB75EEC0C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0996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80AF-52C0-4F68-8167-5F8A36DBE2F6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C17-0DDB-4CBF-8666-62AB75EEC0C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85932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80AF-52C0-4F68-8167-5F8A36DBE2F6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C17-0DDB-4CBF-8666-62AB75EEC0C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4931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80AF-52C0-4F68-8167-5F8A36DBE2F6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C17-0DDB-4CBF-8666-62AB75EEC0C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75574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A80AF-52C0-4F68-8167-5F8A36DBE2F6}" type="datetimeFigureOut">
              <a:rPr lang="de-CH" smtClean="0"/>
              <a:t>13.02.2015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8BC17-0DDB-4CBF-8666-62AB75EEC0C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959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Folie 1 Hochformat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23761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Folie 2 Hochformat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4641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Folie 3 Hochformat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43292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</Words>
  <Application>Microsoft Office PowerPoint</Application>
  <PresentationFormat>Breitbild</PresentationFormat>
  <Paragraphs>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Folie 1 Hochformat</vt:lpstr>
      <vt:lpstr>Folie 2 Hochformat</vt:lpstr>
      <vt:lpstr>Folie 3 Hochformat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2015-02-13T15:32:39Z</dcterms:created>
  <dcterms:modified xsi:type="dcterms:W3CDTF">2015-02-13T15:32:43Z</dcterms:modified>
</cp:coreProperties>
</file>