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5" userDrawn="1">
          <p15:clr>
            <a:srgbClr val="A4A3A4"/>
          </p15:clr>
        </p15:guide>
        <p15:guide id="2" pos="2751" userDrawn="1">
          <p15:clr>
            <a:srgbClr val="A4A3A4"/>
          </p15:clr>
        </p15:guide>
        <p15:guide id="3" pos="4475" userDrawn="1">
          <p15:clr>
            <a:srgbClr val="A4A3A4"/>
          </p15:clr>
        </p15:guide>
        <p15:guide id="4" orient="horz" pos="459" userDrawn="1">
          <p15:clr>
            <a:srgbClr val="A4A3A4"/>
          </p15:clr>
        </p15:guide>
        <p15:guide id="5" orient="horz" pos="981" userDrawn="1">
          <p15:clr>
            <a:srgbClr val="A4A3A4"/>
          </p15:clr>
        </p15:guide>
        <p15:guide id="6" pos="2525" userDrawn="1">
          <p15:clr>
            <a:srgbClr val="A4A3A4"/>
          </p15:clr>
        </p15:guide>
        <p15:guide id="7" pos="1617" userDrawn="1">
          <p15:clr>
            <a:srgbClr val="A4A3A4"/>
          </p15:clr>
        </p15:guide>
        <p15:guide id="8" pos="4135" userDrawn="1">
          <p15:clr>
            <a:srgbClr val="A4A3A4"/>
          </p15:clr>
        </p15:guide>
        <p15:guide id="9" pos="3409" userDrawn="1">
          <p15:clr>
            <a:srgbClr val="A4A3A4"/>
          </p15:clr>
        </p15:guide>
        <p15:guide id="10" pos="11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>
        <p:guide orient="horz" pos="3045"/>
        <p:guide pos="2751"/>
        <p:guide pos="4475"/>
        <p:guide orient="horz" pos="459"/>
        <p:guide orient="horz" pos="981"/>
        <p:guide pos="2525"/>
        <p:guide pos="1617"/>
        <p:guide pos="4135"/>
        <p:guide pos="3409"/>
        <p:guide pos="11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374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9787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179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380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401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13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348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4173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510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3427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116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0A071-C059-4829-8592-35EF3C9F72BE}" type="datetimeFigureOut">
              <a:rPr lang="de-CH" smtClean="0"/>
              <a:t>03.09.2016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EA003-BB17-4972-A680-7BDFB8BFF00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937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9538" y="236957"/>
            <a:ext cx="10515600" cy="1325563"/>
          </a:xfrm>
        </p:spPr>
        <p:txBody>
          <a:bodyPr>
            <a:normAutofit/>
          </a:bodyPr>
          <a:lstStyle/>
          <a:p>
            <a:r>
              <a:rPr lang="de-CH" sz="80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Flussdiagramme</a:t>
            </a:r>
          </a:p>
        </p:txBody>
      </p:sp>
      <p:sp>
        <p:nvSpPr>
          <p:cNvPr id="3" name="Rechteck: abgerundete Ecken 2"/>
          <p:cNvSpPr/>
          <p:nvPr/>
        </p:nvSpPr>
        <p:spPr>
          <a:xfrm>
            <a:off x="2832338" y="2084716"/>
            <a:ext cx="2355011" cy="92302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/>
              <a:t>Plan erstellen</a:t>
            </a:r>
          </a:p>
        </p:txBody>
      </p:sp>
      <p:sp>
        <p:nvSpPr>
          <p:cNvPr id="13" name="Rechteck 12"/>
          <p:cNvSpPr/>
          <p:nvPr/>
        </p:nvSpPr>
        <p:spPr>
          <a:xfrm>
            <a:off x="1811338" y="3910912"/>
            <a:ext cx="1949569" cy="9230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800" dirty="0"/>
          </a:p>
        </p:txBody>
      </p:sp>
      <p:cxnSp>
        <p:nvCxnSpPr>
          <p:cNvPr id="20" name="Gerader Verbinder 19"/>
          <p:cNvCxnSpPr>
            <a:stCxn id="3" idx="2"/>
            <a:endCxn id="13" idx="0"/>
          </p:cNvCxnSpPr>
          <p:nvPr/>
        </p:nvCxnSpPr>
        <p:spPr>
          <a:xfrm flipH="1">
            <a:off x="2786123" y="3007742"/>
            <a:ext cx="1223721" cy="903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184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800" dirty="0" smtClean="0"/>
        </a:defPPr>
      </a:lstStyle>
      <a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Flussdiagramme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Jahreszeiten</dc:title>
  <dc:creator>Georges Wyttenbach</dc:creator>
  <cp:lastModifiedBy>Georges Wyttenbach</cp:lastModifiedBy>
  <cp:revision>15</cp:revision>
  <dcterms:created xsi:type="dcterms:W3CDTF">2016-09-02T13:44:39Z</dcterms:created>
  <dcterms:modified xsi:type="dcterms:W3CDTF">2016-09-03T07:49:21Z</dcterms:modified>
</cp:coreProperties>
</file>