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8" d="100"/>
          <a:sy n="98" d="100"/>
        </p:scale>
        <p:origin x="90" y="3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9/2/2016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Umgang mit Objekten</a:t>
            </a:r>
          </a:p>
        </p:txBody>
      </p:sp>
    </p:spTree>
    <p:extLst>
      <p:ext uri="{BB962C8B-B14F-4D97-AF65-F5344CB8AC3E}">
        <p14:creationId xmlns:p14="http://schemas.microsoft.com/office/powerpoint/2010/main" val="2381190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miley 3"/>
          <p:cNvSpPr/>
          <p:nvPr/>
        </p:nvSpPr>
        <p:spPr>
          <a:xfrm>
            <a:off x="1846051" y="1802919"/>
            <a:ext cx="1802921" cy="1802921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" name="Smiley 4"/>
          <p:cNvSpPr/>
          <p:nvPr/>
        </p:nvSpPr>
        <p:spPr>
          <a:xfrm>
            <a:off x="2490158" y="2110596"/>
            <a:ext cx="1802921" cy="1802921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Smiley 5"/>
          <p:cNvSpPr/>
          <p:nvPr/>
        </p:nvSpPr>
        <p:spPr>
          <a:xfrm>
            <a:off x="3134265" y="2418273"/>
            <a:ext cx="1802921" cy="1802921"/>
          </a:xfrm>
          <a:prstGeom prst="smileyFace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5047" y="3014714"/>
            <a:ext cx="1761905" cy="8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866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1900" y="2628900"/>
            <a:ext cx="21082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212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ern: 5 Zacken 1"/>
          <p:cNvSpPr/>
          <p:nvPr/>
        </p:nvSpPr>
        <p:spPr>
          <a:xfrm>
            <a:off x="1799617" y="1011677"/>
            <a:ext cx="3044757" cy="3044757"/>
          </a:xfrm>
          <a:prstGeom prst="star5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" name="Mond 3"/>
          <p:cNvSpPr/>
          <p:nvPr/>
        </p:nvSpPr>
        <p:spPr>
          <a:xfrm>
            <a:off x="5749046" y="1186775"/>
            <a:ext cx="1527243" cy="3054486"/>
          </a:xfrm>
          <a:prstGeom prst="moon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5" name="Smiley 4"/>
          <p:cNvSpPr/>
          <p:nvPr/>
        </p:nvSpPr>
        <p:spPr>
          <a:xfrm>
            <a:off x="6994187" y="1765571"/>
            <a:ext cx="1896894" cy="1896894"/>
          </a:xfrm>
          <a:prstGeom prst="smileyFac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21795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/>
          <p:nvPr/>
        </p:nvGrpSpPr>
        <p:grpSpPr>
          <a:xfrm>
            <a:off x="2159542" y="1254868"/>
            <a:ext cx="4649820" cy="4581727"/>
            <a:chOff x="2159542" y="1254868"/>
            <a:chExt cx="4649820" cy="4581727"/>
          </a:xfrm>
        </p:grpSpPr>
        <p:sp>
          <p:nvSpPr>
            <p:cNvPr id="2" name="Sonne 1"/>
            <p:cNvSpPr/>
            <p:nvPr/>
          </p:nvSpPr>
          <p:spPr>
            <a:xfrm>
              <a:off x="2986391" y="2033080"/>
              <a:ext cx="2996119" cy="2996119"/>
            </a:xfrm>
            <a:prstGeom prst="sun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CH"/>
            </a:p>
          </p:txBody>
        </p:sp>
        <p:sp>
          <p:nvSpPr>
            <p:cNvPr id="3" name="Smiley 2"/>
            <p:cNvSpPr/>
            <p:nvPr/>
          </p:nvSpPr>
          <p:spPr>
            <a:xfrm>
              <a:off x="3910518" y="2957207"/>
              <a:ext cx="1147864" cy="1147864"/>
            </a:xfrm>
            <a:prstGeom prst="smileyFace">
              <a:avLst/>
            </a:prstGeom>
            <a:solidFill>
              <a:srgbClr val="FF0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CH"/>
            </a:p>
          </p:txBody>
        </p:sp>
        <p:sp>
          <p:nvSpPr>
            <p:cNvPr id="4" name="Rahmen 3"/>
            <p:cNvSpPr/>
            <p:nvPr/>
          </p:nvSpPr>
          <p:spPr>
            <a:xfrm>
              <a:off x="2159542" y="1254868"/>
              <a:ext cx="4649820" cy="4581727"/>
            </a:xfrm>
            <a:prstGeom prst="frame">
              <a:avLst/>
            </a:prstGeom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CH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440522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>
    <a:spDef>
      <a:spPr>
        <a:solidFill>
          <a:srgbClr val="FFFF00"/>
        </a:solidFill>
        <a:ln>
          <a:solidFill>
            <a:srgbClr val="FFC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3</Words>
  <Application>Microsoft Office PowerPoint</Application>
  <PresentationFormat>Breitbild</PresentationFormat>
  <Paragraphs>1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Facette</vt:lpstr>
      <vt:lpstr>Umgang mit Objekten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Umgang mit Objekten</dc:title>
  <dc:creator>Georges Wyttenbach</dc:creator>
  <cp:lastModifiedBy>Georges Wyttenbach</cp:lastModifiedBy>
  <cp:revision>15</cp:revision>
  <dcterms:created xsi:type="dcterms:W3CDTF">2016-09-02T08:37:24Z</dcterms:created>
  <dcterms:modified xsi:type="dcterms:W3CDTF">2016-09-02T15:27:10Z</dcterms:modified>
</cp:coreProperties>
</file>