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4.xml" ContentType="application/vnd.openxmlformats-officedocument.presentationml.notesSlid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notesSlides/notesSlide5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7"/>
  </p:notes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66248" autoAdjust="0"/>
  </p:normalViewPr>
  <p:slideViewPr>
    <p:cSldViewPr snapToGrid="0">
      <p:cViewPr varScale="1">
        <p:scale>
          <a:sx n="72" d="100"/>
          <a:sy n="72" d="100"/>
        </p:scale>
        <p:origin x="195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de-CH"/>
              <a:t>Beantwortete Kunden-E-Mails pro Woche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view3D>
      <c:rotX val="0"/>
      <c:rotY val="0"/>
      <c:depthPercent val="60"/>
      <c:rAngAx val="0"/>
      <c:perspective val="100"/>
    </c:view3D>
    <c:floor>
      <c:thickness val="0"/>
      <c:spPr>
        <a:solidFill>
          <a:schemeClr val="lt1">
            <a:lumMod val="95000"/>
          </a:schemeClr>
        </a:solidFill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Administration</c:v>
                </c:pt>
              </c:strCache>
            </c:strRef>
          </c:tx>
          <c:spPr>
            <a:solidFill>
              <a:schemeClr val="accent1">
                <a:alpha val="85000"/>
              </a:schemeClr>
            </a:solidFill>
            <a:ln w="9525" cap="flat" cmpd="sng" algn="ctr">
              <a:solidFill>
                <a:schemeClr val="accent1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1">
                  <a:lumMod val="75000"/>
                </a:schemeClr>
              </a:contourClr>
            </a:sp3d>
          </c:spPr>
          <c:invertIfNegative val="0"/>
          <c:cat>
            <c:strRef>
              <c:f>Tabelle1!$A$2:$A$4</c:f>
              <c:strCache>
                <c:ptCount val="3"/>
                <c:pt idx="0">
                  <c:v>Schweiz</c:v>
                </c:pt>
                <c:pt idx="1">
                  <c:v>Europa</c:v>
                </c:pt>
                <c:pt idx="2">
                  <c:v>Übersee</c:v>
                </c:pt>
              </c:strCache>
            </c:strRef>
          </c:cat>
          <c:val>
            <c:numRef>
              <c:f>Tabelle1!$B$2:$B$4</c:f>
              <c:numCache>
                <c:formatCode>General</c:formatCode>
                <c:ptCount val="3"/>
                <c:pt idx="0">
                  <c:v>141</c:v>
                </c:pt>
                <c:pt idx="1">
                  <c:v>27</c:v>
                </c:pt>
                <c:pt idx="2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1AF-44D0-9522-8BEF33328387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Marketing</c:v>
                </c:pt>
              </c:strCache>
            </c:strRef>
          </c:tx>
          <c:spPr>
            <a:solidFill>
              <a:schemeClr val="accent2">
                <a:alpha val="85000"/>
              </a:schemeClr>
            </a:solidFill>
            <a:ln w="9525" cap="flat" cmpd="sng" algn="ctr">
              <a:solidFill>
                <a:schemeClr val="accent2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2">
                  <a:lumMod val="75000"/>
                </a:schemeClr>
              </a:contourClr>
            </a:sp3d>
          </c:spPr>
          <c:invertIfNegative val="0"/>
          <c:cat>
            <c:strRef>
              <c:f>Tabelle1!$A$2:$A$4</c:f>
              <c:strCache>
                <c:ptCount val="3"/>
                <c:pt idx="0">
                  <c:v>Schweiz</c:v>
                </c:pt>
                <c:pt idx="1">
                  <c:v>Europa</c:v>
                </c:pt>
                <c:pt idx="2">
                  <c:v>Übersee</c:v>
                </c:pt>
              </c:strCache>
            </c:strRef>
          </c:cat>
          <c:val>
            <c:numRef>
              <c:f>Tabelle1!$C$2:$C$4</c:f>
              <c:numCache>
                <c:formatCode>General</c:formatCode>
                <c:ptCount val="3"/>
                <c:pt idx="0">
                  <c:v>23</c:v>
                </c:pt>
                <c:pt idx="1">
                  <c:v>26</c:v>
                </c:pt>
                <c:pt idx="2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B1AF-44D0-9522-8BEF33328387}"/>
            </c:ext>
          </c:extLst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Geschäftsleitung</c:v>
                </c:pt>
              </c:strCache>
            </c:strRef>
          </c:tx>
          <c:spPr>
            <a:solidFill>
              <a:schemeClr val="accent3">
                <a:alpha val="85000"/>
              </a:schemeClr>
            </a:solidFill>
            <a:ln w="9525" cap="flat" cmpd="sng" algn="ctr">
              <a:solidFill>
                <a:schemeClr val="accent3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3">
                  <a:lumMod val="75000"/>
                </a:schemeClr>
              </a:contourClr>
            </a:sp3d>
          </c:spPr>
          <c:invertIfNegative val="0"/>
          <c:cat>
            <c:strRef>
              <c:f>Tabelle1!$A$2:$A$4</c:f>
              <c:strCache>
                <c:ptCount val="3"/>
                <c:pt idx="0">
                  <c:v>Schweiz</c:v>
                </c:pt>
                <c:pt idx="1">
                  <c:v>Europa</c:v>
                </c:pt>
                <c:pt idx="2">
                  <c:v>Übersee</c:v>
                </c:pt>
              </c:strCache>
            </c:strRef>
          </c:cat>
          <c:val>
            <c:numRef>
              <c:f>Tabelle1!$D$2:$D$4</c:f>
              <c:numCache>
                <c:formatCode>General</c:formatCode>
                <c:ptCount val="3"/>
                <c:pt idx="0">
                  <c:v>55</c:v>
                </c:pt>
                <c:pt idx="1">
                  <c:v>79</c:v>
                </c:pt>
                <c:pt idx="2">
                  <c:v>34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B1AF-44D0-9522-8BEF3332838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65"/>
        <c:shape val="box"/>
        <c:axId val="164222240"/>
        <c:axId val="128151224"/>
        <c:axId val="0"/>
      </c:bar3DChart>
      <c:catAx>
        <c:axId val="16422224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dk1">
                <a:lumMod val="75000"/>
                <a:lumOff val="2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all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128151224"/>
        <c:crosses val="autoZero"/>
        <c:auto val="1"/>
        <c:lblAlgn val="ctr"/>
        <c:lblOffset val="100"/>
        <c:noMultiLvlLbl val="0"/>
      </c:catAx>
      <c:valAx>
        <c:axId val="12815122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16422224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legend>
    <c:plotVisOnly val="1"/>
    <c:dispBlanksAs val="gap"/>
    <c:showDLblsOverMax val="0"/>
  </c:chart>
  <c:spPr>
    <a:gradFill flip="none" rotWithShape="1">
      <a:gsLst>
        <a:gs pos="0">
          <a:schemeClr val="lt1"/>
        </a:gs>
        <a:gs pos="39000">
          <a:schemeClr val="lt1"/>
        </a:gs>
        <a:gs pos="100000">
          <a:schemeClr val="lt1">
            <a:lumMod val="75000"/>
          </a:schemeClr>
        </a:gs>
      </a:gsLst>
      <a:path path="circle">
        <a:fillToRect l="50000" t="-80000" r="50000" b="180000"/>
      </a:path>
      <a:tileRect/>
    </a:gra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de-CH"/>
              <a:t>Beantwortete Kunden-E-Mails pro Woche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view3D>
      <c:rotX val="0"/>
      <c:rotY val="0"/>
      <c:depthPercent val="60"/>
      <c:rAngAx val="0"/>
      <c:perspective val="100"/>
    </c:view3D>
    <c:floor>
      <c:thickness val="0"/>
      <c:spPr>
        <a:solidFill>
          <a:schemeClr val="lt1">
            <a:lumMod val="95000"/>
          </a:schemeClr>
        </a:solidFill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Administration</c:v>
                </c:pt>
              </c:strCache>
            </c:strRef>
          </c:tx>
          <c:spPr>
            <a:solidFill>
              <a:schemeClr val="accent1">
                <a:alpha val="85000"/>
              </a:schemeClr>
            </a:solidFill>
            <a:ln w="9525" cap="flat" cmpd="sng" algn="ctr">
              <a:solidFill>
                <a:schemeClr val="accent1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1">
                  <a:lumMod val="75000"/>
                </a:schemeClr>
              </a:contourClr>
            </a:sp3d>
          </c:spPr>
          <c:invertIfNegative val="0"/>
          <c:cat>
            <c:strRef>
              <c:f>Tabelle1!$A$2:$A$4</c:f>
              <c:strCache>
                <c:ptCount val="3"/>
                <c:pt idx="0">
                  <c:v>Schweiz</c:v>
                </c:pt>
                <c:pt idx="1">
                  <c:v>Europa</c:v>
                </c:pt>
                <c:pt idx="2">
                  <c:v>Übersee</c:v>
                </c:pt>
              </c:strCache>
            </c:strRef>
          </c:cat>
          <c:val>
            <c:numRef>
              <c:f>Tabelle1!$B$2:$B$4</c:f>
              <c:numCache>
                <c:formatCode>General</c:formatCode>
                <c:ptCount val="3"/>
                <c:pt idx="0">
                  <c:v>141</c:v>
                </c:pt>
                <c:pt idx="1">
                  <c:v>27</c:v>
                </c:pt>
                <c:pt idx="2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0AA-4F4D-92E5-A2DFE3ADD887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Marketing</c:v>
                </c:pt>
              </c:strCache>
            </c:strRef>
          </c:tx>
          <c:spPr>
            <a:solidFill>
              <a:schemeClr val="accent2">
                <a:alpha val="85000"/>
              </a:schemeClr>
            </a:solidFill>
            <a:ln w="9525" cap="flat" cmpd="sng" algn="ctr">
              <a:solidFill>
                <a:schemeClr val="accent2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2">
                  <a:lumMod val="75000"/>
                </a:schemeClr>
              </a:contourClr>
            </a:sp3d>
          </c:spPr>
          <c:invertIfNegative val="0"/>
          <c:cat>
            <c:strRef>
              <c:f>Tabelle1!$A$2:$A$4</c:f>
              <c:strCache>
                <c:ptCount val="3"/>
                <c:pt idx="0">
                  <c:v>Schweiz</c:v>
                </c:pt>
                <c:pt idx="1">
                  <c:v>Europa</c:v>
                </c:pt>
                <c:pt idx="2">
                  <c:v>Übersee</c:v>
                </c:pt>
              </c:strCache>
            </c:strRef>
          </c:cat>
          <c:val>
            <c:numRef>
              <c:f>Tabelle1!$C$2:$C$4</c:f>
              <c:numCache>
                <c:formatCode>General</c:formatCode>
                <c:ptCount val="3"/>
                <c:pt idx="0">
                  <c:v>23</c:v>
                </c:pt>
                <c:pt idx="1">
                  <c:v>26</c:v>
                </c:pt>
                <c:pt idx="2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90AA-4F4D-92E5-A2DFE3ADD887}"/>
            </c:ext>
          </c:extLst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Geschäftsleitung</c:v>
                </c:pt>
              </c:strCache>
            </c:strRef>
          </c:tx>
          <c:spPr>
            <a:solidFill>
              <a:schemeClr val="accent3">
                <a:alpha val="85000"/>
              </a:schemeClr>
            </a:solidFill>
            <a:ln w="9525" cap="flat" cmpd="sng" algn="ctr">
              <a:solidFill>
                <a:schemeClr val="accent3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3">
                  <a:lumMod val="75000"/>
                </a:schemeClr>
              </a:contourClr>
            </a:sp3d>
          </c:spPr>
          <c:invertIfNegative val="0"/>
          <c:cat>
            <c:strRef>
              <c:f>Tabelle1!$A$2:$A$4</c:f>
              <c:strCache>
                <c:ptCount val="3"/>
                <c:pt idx="0">
                  <c:v>Schweiz</c:v>
                </c:pt>
                <c:pt idx="1">
                  <c:v>Europa</c:v>
                </c:pt>
                <c:pt idx="2">
                  <c:v>Übersee</c:v>
                </c:pt>
              </c:strCache>
            </c:strRef>
          </c:cat>
          <c:val>
            <c:numRef>
              <c:f>Tabelle1!$D$2:$D$4</c:f>
              <c:numCache>
                <c:formatCode>General</c:formatCode>
                <c:ptCount val="3"/>
                <c:pt idx="0">
                  <c:v>55</c:v>
                </c:pt>
                <c:pt idx="1">
                  <c:v>79</c:v>
                </c:pt>
                <c:pt idx="2">
                  <c:v>34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90AA-4F4D-92E5-A2DFE3ADD88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65"/>
        <c:shape val="box"/>
        <c:axId val="128154360"/>
        <c:axId val="221488456"/>
        <c:axId val="0"/>
      </c:bar3DChart>
      <c:catAx>
        <c:axId val="12815436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dk1">
                <a:lumMod val="75000"/>
                <a:lumOff val="2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all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221488456"/>
        <c:crosses val="autoZero"/>
        <c:auto val="1"/>
        <c:lblAlgn val="ctr"/>
        <c:lblOffset val="100"/>
        <c:noMultiLvlLbl val="0"/>
      </c:catAx>
      <c:valAx>
        <c:axId val="2214884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12815436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legend>
    <c:plotVisOnly val="1"/>
    <c:dispBlanksAs val="gap"/>
    <c:showDLblsOverMax val="0"/>
  </c:chart>
  <c:spPr>
    <a:gradFill flip="none" rotWithShape="1">
      <a:gsLst>
        <a:gs pos="0">
          <a:schemeClr val="lt1"/>
        </a:gs>
        <a:gs pos="39000">
          <a:schemeClr val="lt1"/>
        </a:gs>
        <a:gs pos="100000">
          <a:schemeClr val="lt1">
            <a:lumMod val="75000"/>
          </a:schemeClr>
        </a:gs>
      </a:gsLst>
      <a:path path="circle">
        <a:fillToRect l="50000" t="-80000" r="50000" b="180000"/>
      </a:path>
      <a:tileRect/>
    </a:gra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de-CH"/>
              <a:t>Beantwortete Kunden-E-Mails pro Woche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view3D>
      <c:rotX val="0"/>
      <c:rotY val="0"/>
      <c:depthPercent val="60"/>
      <c:rAngAx val="0"/>
      <c:perspective val="100"/>
    </c:view3D>
    <c:floor>
      <c:thickness val="0"/>
      <c:spPr>
        <a:solidFill>
          <a:schemeClr val="lt1">
            <a:lumMod val="95000"/>
          </a:schemeClr>
        </a:solidFill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Administration</c:v>
                </c:pt>
              </c:strCache>
            </c:strRef>
          </c:tx>
          <c:spPr>
            <a:solidFill>
              <a:schemeClr val="accent1">
                <a:alpha val="85000"/>
              </a:schemeClr>
            </a:solidFill>
            <a:ln w="9525" cap="flat" cmpd="sng" algn="ctr">
              <a:solidFill>
                <a:schemeClr val="accent1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1">
                  <a:lumMod val="75000"/>
                </a:schemeClr>
              </a:contourClr>
            </a:sp3d>
          </c:spPr>
          <c:invertIfNegative val="0"/>
          <c:cat>
            <c:strRef>
              <c:f>Tabelle1!$A$2:$A$4</c:f>
              <c:strCache>
                <c:ptCount val="3"/>
                <c:pt idx="0">
                  <c:v>Schweiz</c:v>
                </c:pt>
                <c:pt idx="1">
                  <c:v>Europa</c:v>
                </c:pt>
                <c:pt idx="2">
                  <c:v>Übersee</c:v>
                </c:pt>
              </c:strCache>
            </c:strRef>
          </c:cat>
          <c:val>
            <c:numRef>
              <c:f>Tabelle1!$B$2:$B$4</c:f>
              <c:numCache>
                <c:formatCode>General</c:formatCode>
                <c:ptCount val="3"/>
                <c:pt idx="0">
                  <c:v>141</c:v>
                </c:pt>
                <c:pt idx="1">
                  <c:v>27</c:v>
                </c:pt>
                <c:pt idx="2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BC6-43C1-A87D-BF8AF81AC7B6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Marketing</c:v>
                </c:pt>
              </c:strCache>
            </c:strRef>
          </c:tx>
          <c:spPr>
            <a:solidFill>
              <a:schemeClr val="accent2">
                <a:alpha val="85000"/>
              </a:schemeClr>
            </a:solidFill>
            <a:ln w="9525" cap="flat" cmpd="sng" algn="ctr">
              <a:solidFill>
                <a:schemeClr val="accent2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2">
                  <a:lumMod val="75000"/>
                </a:schemeClr>
              </a:contourClr>
            </a:sp3d>
          </c:spPr>
          <c:invertIfNegative val="0"/>
          <c:cat>
            <c:strRef>
              <c:f>Tabelle1!$A$2:$A$4</c:f>
              <c:strCache>
                <c:ptCount val="3"/>
                <c:pt idx="0">
                  <c:v>Schweiz</c:v>
                </c:pt>
                <c:pt idx="1">
                  <c:v>Europa</c:v>
                </c:pt>
                <c:pt idx="2">
                  <c:v>Übersee</c:v>
                </c:pt>
              </c:strCache>
            </c:strRef>
          </c:cat>
          <c:val>
            <c:numRef>
              <c:f>Tabelle1!$C$2:$C$4</c:f>
              <c:numCache>
                <c:formatCode>General</c:formatCode>
                <c:ptCount val="3"/>
                <c:pt idx="0">
                  <c:v>23</c:v>
                </c:pt>
                <c:pt idx="1">
                  <c:v>26</c:v>
                </c:pt>
                <c:pt idx="2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FBC6-43C1-A87D-BF8AF81AC7B6}"/>
            </c:ext>
          </c:extLst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Geschäftsleitung</c:v>
                </c:pt>
              </c:strCache>
            </c:strRef>
          </c:tx>
          <c:spPr>
            <a:solidFill>
              <a:schemeClr val="accent3">
                <a:alpha val="85000"/>
              </a:schemeClr>
            </a:solidFill>
            <a:ln w="9525" cap="flat" cmpd="sng" algn="ctr">
              <a:solidFill>
                <a:schemeClr val="accent3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3">
                  <a:lumMod val="75000"/>
                </a:schemeClr>
              </a:contourClr>
            </a:sp3d>
          </c:spPr>
          <c:invertIfNegative val="0"/>
          <c:cat>
            <c:strRef>
              <c:f>Tabelle1!$A$2:$A$4</c:f>
              <c:strCache>
                <c:ptCount val="3"/>
                <c:pt idx="0">
                  <c:v>Schweiz</c:v>
                </c:pt>
                <c:pt idx="1">
                  <c:v>Europa</c:v>
                </c:pt>
                <c:pt idx="2">
                  <c:v>Übersee</c:v>
                </c:pt>
              </c:strCache>
            </c:strRef>
          </c:cat>
          <c:val>
            <c:numRef>
              <c:f>Tabelle1!$D$2:$D$4</c:f>
              <c:numCache>
                <c:formatCode>General</c:formatCode>
                <c:ptCount val="3"/>
                <c:pt idx="0">
                  <c:v>55</c:v>
                </c:pt>
                <c:pt idx="1">
                  <c:v>79</c:v>
                </c:pt>
                <c:pt idx="2">
                  <c:v>34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FBC6-43C1-A87D-BF8AF81AC7B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65"/>
        <c:shape val="box"/>
        <c:axId val="221485320"/>
        <c:axId val="221486496"/>
        <c:axId val="0"/>
      </c:bar3DChart>
      <c:catAx>
        <c:axId val="221485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dk1">
                <a:lumMod val="75000"/>
                <a:lumOff val="2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all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221486496"/>
        <c:crosses val="autoZero"/>
        <c:auto val="1"/>
        <c:lblAlgn val="ctr"/>
        <c:lblOffset val="100"/>
        <c:noMultiLvlLbl val="0"/>
      </c:catAx>
      <c:valAx>
        <c:axId val="2214864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221485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legend>
    <c:plotVisOnly val="1"/>
    <c:dispBlanksAs val="gap"/>
    <c:showDLblsOverMax val="0"/>
  </c:chart>
  <c:spPr>
    <a:gradFill flip="none" rotWithShape="1">
      <a:gsLst>
        <a:gs pos="0">
          <a:schemeClr val="lt1"/>
        </a:gs>
        <a:gs pos="39000">
          <a:schemeClr val="lt1"/>
        </a:gs>
        <a:gs pos="100000">
          <a:schemeClr val="lt1">
            <a:lumMod val="75000"/>
          </a:schemeClr>
        </a:gs>
      </a:gsLst>
      <a:path path="circle">
        <a:fillToRect l="50000" t="-80000" r="50000" b="180000"/>
      </a:path>
      <a:tileRect/>
    </a:gra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88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lt1"/>
    </cs:fontRef>
    <cs:spPr>
      <a:solidFill>
        <a:schemeClr val="dk1">
          <a:lumMod val="65000"/>
          <a:lumOff val="35000"/>
          <a:alpha val="75000"/>
        </a:schemeClr>
      </a:solidFill>
    </cs:spPr>
    <cs:defRPr sz="1197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phClr">
            <a:lumMod val="75000"/>
          </a:schemeClr>
        </a:solidFill>
        <a:round/>
      </a:ln>
    </cs:spPr>
  </cs:dataPoint>
  <cs:dataPoint3D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phClr">
            <a:lumMod val="75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solidFill>
        <a:schemeClr val="lt1">
          <a:lumMod val="95000"/>
        </a:schemeClr>
      </a:solidFill>
      <a:sp3d/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/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88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lt1"/>
    </cs:fontRef>
    <cs:spPr>
      <a:solidFill>
        <a:schemeClr val="dk1">
          <a:lumMod val="65000"/>
          <a:lumOff val="35000"/>
          <a:alpha val="75000"/>
        </a:schemeClr>
      </a:solidFill>
    </cs:spPr>
    <cs:defRPr sz="1197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phClr">
            <a:lumMod val="75000"/>
          </a:schemeClr>
        </a:solidFill>
        <a:round/>
      </a:ln>
    </cs:spPr>
  </cs:dataPoint>
  <cs:dataPoint3D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phClr">
            <a:lumMod val="75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solidFill>
        <a:schemeClr val="lt1">
          <a:lumMod val="95000"/>
        </a:schemeClr>
      </a:solidFill>
      <a:sp3d/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/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3.xml><?xml version="1.0" encoding="utf-8"?>
<cs:chartStyle xmlns:cs="http://schemas.microsoft.com/office/drawing/2012/chartStyle" xmlns:a="http://schemas.openxmlformats.org/drawingml/2006/main" id="288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lt1"/>
    </cs:fontRef>
    <cs:spPr>
      <a:solidFill>
        <a:schemeClr val="dk1">
          <a:lumMod val="65000"/>
          <a:lumOff val="35000"/>
          <a:alpha val="75000"/>
        </a:schemeClr>
      </a:solidFill>
    </cs:spPr>
    <cs:defRPr sz="1197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phClr">
            <a:lumMod val="75000"/>
          </a:schemeClr>
        </a:solidFill>
        <a:round/>
      </a:ln>
    </cs:spPr>
  </cs:dataPoint>
  <cs:dataPoint3D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phClr">
            <a:lumMod val="75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solidFill>
        <a:schemeClr val="lt1">
          <a:lumMod val="95000"/>
        </a:schemeClr>
      </a:solidFill>
      <a:sp3d/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/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A2B8BFA-E2CE-4543-9402-2A720C860D03}" type="doc">
      <dgm:prSet loTypeId="urn:microsoft.com/office/officeart/2005/8/layout/vProcess5" loCatId="process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de-CH"/>
        </a:p>
      </dgm:t>
    </dgm:pt>
    <dgm:pt modelId="{9C920F99-2454-4878-938B-0E3442885968}">
      <dgm:prSet phldrT="[Text]" custT="1"/>
      <dgm:spPr/>
      <dgm:t>
        <a:bodyPr/>
        <a:lstStyle/>
        <a:p>
          <a:r>
            <a:rPr lang="de-CH" sz="3600" dirty="0"/>
            <a:t>Kurzanfrage sofort</a:t>
          </a:r>
        </a:p>
      </dgm:t>
    </dgm:pt>
    <dgm:pt modelId="{AED65CEF-3458-44BD-A6DA-45A9A711D863}" type="parTrans" cxnId="{35635C9A-2C05-4235-A83C-4BB7C44B4F9C}">
      <dgm:prSet/>
      <dgm:spPr/>
      <dgm:t>
        <a:bodyPr/>
        <a:lstStyle/>
        <a:p>
          <a:endParaRPr lang="de-CH"/>
        </a:p>
      </dgm:t>
    </dgm:pt>
    <dgm:pt modelId="{0BE00288-001C-4A71-BB0D-D78FA5281E12}" type="sibTrans" cxnId="{35635C9A-2C05-4235-A83C-4BB7C44B4F9C}">
      <dgm:prSet/>
      <dgm:spPr/>
      <dgm:t>
        <a:bodyPr/>
        <a:lstStyle/>
        <a:p>
          <a:endParaRPr lang="de-CH"/>
        </a:p>
      </dgm:t>
    </dgm:pt>
    <dgm:pt modelId="{B2E0619E-CC43-4CA6-984F-A3D834ABB59E}">
      <dgm:prSet phldrT="[Text]" custT="1"/>
      <dgm:spPr/>
      <dgm:t>
        <a:bodyPr rIns="0"/>
        <a:lstStyle/>
        <a:p>
          <a:r>
            <a:rPr lang="de-CH" sz="3600" dirty="0"/>
            <a:t>Bei kleinen Abklärungen innert 24 Stunden</a:t>
          </a:r>
        </a:p>
      </dgm:t>
    </dgm:pt>
    <dgm:pt modelId="{C164C634-7EA3-4CEA-A034-6060B47AFD36}" type="parTrans" cxnId="{1A92E1EE-D912-451F-ABCF-732D0461C747}">
      <dgm:prSet/>
      <dgm:spPr/>
      <dgm:t>
        <a:bodyPr/>
        <a:lstStyle/>
        <a:p>
          <a:endParaRPr lang="de-CH"/>
        </a:p>
      </dgm:t>
    </dgm:pt>
    <dgm:pt modelId="{6553E781-6912-41E0-9C10-0062818FE6DF}" type="sibTrans" cxnId="{1A92E1EE-D912-451F-ABCF-732D0461C747}">
      <dgm:prSet/>
      <dgm:spPr/>
      <dgm:t>
        <a:bodyPr/>
        <a:lstStyle/>
        <a:p>
          <a:endParaRPr lang="de-CH"/>
        </a:p>
      </dgm:t>
    </dgm:pt>
    <dgm:pt modelId="{3192CDF2-C50E-4319-B1F9-A3CFCBC86A86}">
      <dgm:prSet phldrT="[Text]" custT="1"/>
      <dgm:spPr/>
      <dgm:t>
        <a:bodyPr rIns="0"/>
        <a:lstStyle/>
        <a:p>
          <a:r>
            <a:rPr lang="de-CH" sz="3600" dirty="0"/>
            <a:t>Bei grossen Abklärungen innert 1 Woche</a:t>
          </a:r>
        </a:p>
        <a:p>
          <a:r>
            <a:rPr lang="de-CH" sz="2400" dirty="0"/>
            <a:t>(Kunde innert 24 Stunden über den Zeitpunkt informieren)</a:t>
          </a:r>
        </a:p>
      </dgm:t>
    </dgm:pt>
    <dgm:pt modelId="{54487F5D-46D5-4183-9760-FA60B7B271AE}" type="parTrans" cxnId="{96CA4C75-64C1-4921-8F93-CFC50B9EF4E4}">
      <dgm:prSet/>
      <dgm:spPr/>
      <dgm:t>
        <a:bodyPr/>
        <a:lstStyle/>
        <a:p>
          <a:endParaRPr lang="de-CH"/>
        </a:p>
      </dgm:t>
    </dgm:pt>
    <dgm:pt modelId="{9A661AB1-3E55-4692-BB59-AA0522D76974}" type="sibTrans" cxnId="{96CA4C75-64C1-4921-8F93-CFC50B9EF4E4}">
      <dgm:prSet/>
      <dgm:spPr/>
      <dgm:t>
        <a:bodyPr/>
        <a:lstStyle/>
        <a:p>
          <a:endParaRPr lang="de-CH"/>
        </a:p>
      </dgm:t>
    </dgm:pt>
    <dgm:pt modelId="{C31B59B2-A998-4341-90A2-FE8EEA695A3D}" type="pres">
      <dgm:prSet presAssocID="{8A2B8BFA-E2CE-4543-9402-2A720C860D03}" presName="outerComposite" presStyleCnt="0">
        <dgm:presLayoutVars>
          <dgm:chMax val="5"/>
          <dgm:dir/>
          <dgm:resizeHandles val="exact"/>
        </dgm:presLayoutVars>
      </dgm:prSet>
      <dgm:spPr/>
    </dgm:pt>
    <dgm:pt modelId="{D6E034EC-665D-4CF4-B125-137D442E0A22}" type="pres">
      <dgm:prSet presAssocID="{8A2B8BFA-E2CE-4543-9402-2A720C860D03}" presName="dummyMaxCanvas" presStyleCnt="0">
        <dgm:presLayoutVars/>
      </dgm:prSet>
      <dgm:spPr/>
    </dgm:pt>
    <dgm:pt modelId="{DED94CD1-C0DD-4316-9DE6-3053606A9E66}" type="pres">
      <dgm:prSet presAssocID="{8A2B8BFA-E2CE-4543-9402-2A720C860D03}" presName="ThreeNodes_1" presStyleLbl="node1" presStyleIdx="0" presStyleCnt="3" custLinFactNeighborX="1226" custLinFactNeighborY="11250">
        <dgm:presLayoutVars>
          <dgm:bulletEnabled val="1"/>
        </dgm:presLayoutVars>
      </dgm:prSet>
      <dgm:spPr/>
    </dgm:pt>
    <dgm:pt modelId="{23385916-CAD2-4949-B02F-EC83713875CA}" type="pres">
      <dgm:prSet presAssocID="{8A2B8BFA-E2CE-4543-9402-2A720C860D03}" presName="ThreeNodes_2" presStyleLbl="node1" presStyleIdx="1" presStyleCnt="3" custScaleX="108519" custLinFactNeighborX="1662" custLinFactNeighborY="2045">
        <dgm:presLayoutVars>
          <dgm:bulletEnabled val="1"/>
        </dgm:presLayoutVars>
      </dgm:prSet>
      <dgm:spPr/>
    </dgm:pt>
    <dgm:pt modelId="{B7B1B280-4560-423A-BD66-3BA8FA2D34E3}" type="pres">
      <dgm:prSet presAssocID="{8A2B8BFA-E2CE-4543-9402-2A720C860D03}" presName="ThreeNodes_3" presStyleLbl="node1" presStyleIdx="2" presStyleCnt="3" custScaleX="111389" custLinFactNeighborX="-2826" custLinFactNeighborY="-4091">
        <dgm:presLayoutVars>
          <dgm:bulletEnabled val="1"/>
        </dgm:presLayoutVars>
      </dgm:prSet>
      <dgm:spPr/>
    </dgm:pt>
    <dgm:pt modelId="{3BD13CD6-8EA8-475B-8836-962B99D28130}" type="pres">
      <dgm:prSet presAssocID="{8A2B8BFA-E2CE-4543-9402-2A720C860D03}" presName="ThreeConn_1-2" presStyleLbl="fgAccFollowNode1" presStyleIdx="0" presStyleCnt="2">
        <dgm:presLayoutVars>
          <dgm:bulletEnabled val="1"/>
        </dgm:presLayoutVars>
      </dgm:prSet>
      <dgm:spPr/>
    </dgm:pt>
    <dgm:pt modelId="{F00EA7B8-8E99-4513-AEFD-9D08AB2E06BB}" type="pres">
      <dgm:prSet presAssocID="{8A2B8BFA-E2CE-4543-9402-2A720C860D03}" presName="ThreeConn_2-3" presStyleLbl="fgAccFollowNode1" presStyleIdx="1" presStyleCnt="2">
        <dgm:presLayoutVars>
          <dgm:bulletEnabled val="1"/>
        </dgm:presLayoutVars>
      </dgm:prSet>
      <dgm:spPr/>
    </dgm:pt>
    <dgm:pt modelId="{EF0AC136-F766-4F92-A08F-2D280F0CB328}" type="pres">
      <dgm:prSet presAssocID="{8A2B8BFA-E2CE-4543-9402-2A720C860D03}" presName="ThreeNodes_1_text" presStyleLbl="node1" presStyleIdx="2" presStyleCnt="3">
        <dgm:presLayoutVars>
          <dgm:bulletEnabled val="1"/>
        </dgm:presLayoutVars>
      </dgm:prSet>
      <dgm:spPr/>
    </dgm:pt>
    <dgm:pt modelId="{8353722C-410B-455D-B8EC-3DD2B85CBE3F}" type="pres">
      <dgm:prSet presAssocID="{8A2B8BFA-E2CE-4543-9402-2A720C860D03}" presName="ThreeNodes_2_text" presStyleLbl="node1" presStyleIdx="2" presStyleCnt="3">
        <dgm:presLayoutVars>
          <dgm:bulletEnabled val="1"/>
        </dgm:presLayoutVars>
      </dgm:prSet>
      <dgm:spPr/>
    </dgm:pt>
    <dgm:pt modelId="{E838972B-1883-468A-9AA8-821AFE2A231C}" type="pres">
      <dgm:prSet presAssocID="{8A2B8BFA-E2CE-4543-9402-2A720C860D03}" presName="ThreeNodes_3_text" presStyleLbl="node1" presStyleIdx="2" presStyleCnt="3">
        <dgm:presLayoutVars>
          <dgm:bulletEnabled val="1"/>
        </dgm:presLayoutVars>
      </dgm:prSet>
      <dgm:spPr/>
    </dgm:pt>
  </dgm:ptLst>
  <dgm:cxnLst>
    <dgm:cxn modelId="{5C5B04A5-08EF-4BD2-8B7D-15C374AB38D6}" type="presOf" srcId="{3192CDF2-C50E-4319-B1F9-A3CFCBC86A86}" destId="{B7B1B280-4560-423A-BD66-3BA8FA2D34E3}" srcOrd="0" destOrd="0" presId="urn:microsoft.com/office/officeart/2005/8/layout/vProcess5"/>
    <dgm:cxn modelId="{1ABF3BA7-BD69-4686-8878-E4F44496FD8D}" type="presOf" srcId="{8A2B8BFA-E2CE-4543-9402-2A720C860D03}" destId="{C31B59B2-A998-4341-90A2-FE8EEA695A3D}" srcOrd="0" destOrd="0" presId="urn:microsoft.com/office/officeart/2005/8/layout/vProcess5"/>
    <dgm:cxn modelId="{96CA4C75-64C1-4921-8F93-CFC50B9EF4E4}" srcId="{8A2B8BFA-E2CE-4543-9402-2A720C860D03}" destId="{3192CDF2-C50E-4319-B1F9-A3CFCBC86A86}" srcOrd="2" destOrd="0" parTransId="{54487F5D-46D5-4183-9760-FA60B7B271AE}" sibTransId="{9A661AB1-3E55-4692-BB59-AA0522D76974}"/>
    <dgm:cxn modelId="{2A49C6CB-DDD8-4496-BF1F-AB7DE49A5648}" type="presOf" srcId="{3192CDF2-C50E-4319-B1F9-A3CFCBC86A86}" destId="{E838972B-1883-468A-9AA8-821AFE2A231C}" srcOrd="1" destOrd="0" presId="urn:microsoft.com/office/officeart/2005/8/layout/vProcess5"/>
    <dgm:cxn modelId="{2436CB76-B36C-4EDA-8724-4C8E8CD70969}" type="presOf" srcId="{9C920F99-2454-4878-938B-0E3442885968}" destId="{DED94CD1-C0DD-4316-9DE6-3053606A9E66}" srcOrd="0" destOrd="0" presId="urn:microsoft.com/office/officeart/2005/8/layout/vProcess5"/>
    <dgm:cxn modelId="{35635C9A-2C05-4235-A83C-4BB7C44B4F9C}" srcId="{8A2B8BFA-E2CE-4543-9402-2A720C860D03}" destId="{9C920F99-2454-4878-938B-0E3442885968}" srcOrd="0" destOrd="0" parTransId="{AED65CEF-3458-44BD-A6DA-45A9A711D863}" sibTransId="{0BE00288-001C-4A71-BB0D-D78FA5281E12}"/>
    <dgm:cxn modelId="{8FED81B8-6FC7-4CA9-8F48-49335DB20ED5}" type="presOf" srcId="{B2E0619E-CC43-4CA6-984F-A3D834ABB59E}" destId="{8353722C-410B-455D-B8EC-3DD2B85CBE3F}" srcOrd="1" destOrd="0" presId="urn:microsoft.com/office/officeart/2005/8/layout/vProcess5"/>
    <dgm:cxn modelId="{1A92E1EE-D912-451F-ABCF-732D0461C747}" srcId="{8A2B8BFA-E2CE-4543-9402-2A720C860D03}" destId="{B2E0619E-CC43-4CA6-984F-A3D834ABB59E}" srcOrd="1" destOrd="0" parTransId="{C164C634-7EA3-4CEA-A034-6060B47AFD36}" sibTransId="{6553E781-6912-41E0-9C10-0062818FE6DF}"/>
    <dgm:cxn modelId="{58F5120E-9EF3-42FB-956C-C5D7BAE43D6B}" type="presOf" srcId="{B2E0619E-CC43-4CA6-984F-A3D834ABB59E}" destId="{23385916-CAD2-4949-B02F-EC83713875CA}" srcOrd="0" destOrd="0" presId="urn:microsoft.com/office/officeart/2005/8/layout/vProcess5"/>
    <dgm:cxn modelId="{AE662A4C-2353-4A8C-A5A4-E0F47441FCB6}" type="presOf" srcId="{6553E781-6912-41E0-9C10-0062818FE6DF}" destId="{F00EA7B8-8E99-4513-AEFD-9D08AB2E06BB}" srcOrd="0" destOrd="0" presId="urn:microsoft.com/office/officeart/2005/8/layout/vProcess5"/>
    <dgm:cxn modelId="{E9701C89-2AD8-49AA-B4F4-022F657310CC}" type="presOf" srcId="{0BE00288-001C-4A71-BB0D-D78FA5281E12}" destId="{3BD13CD6-8EA8-475B-8836-962B99D28130}" srcOrd="0" destOrd="0" presId="urn:microsoft.com/office/officeart/2005/8/layout/vProcess5"/>
    <dgm:cxn modelId="{F5F40B66-4AE2-46B4-8941-14524DCAFA02}" type="presOf" srcId="{9C920F99-2454-4878-938B-0E3442885968}" destId="{EF0AC136-F766-4F92-A08F-2D280F0CB328}" srcOrd="1" destOrd="0" presId="urn:microsoft.com/office/officeart/2005/8/layout/vProcess5"/>
    <dgm:cxn modelId="{F816D028-BA1F-40EA-946D-B4C8B57F7F84}" type="presParOf" srcId="{C31B59B2-A998-4341-90A2-FE8EEA695A3D}" destId="{D6E034EC-665D-4CF4-B125-137D442E0A22}" srcOrd="0" destOrd="0" presId="urn:microsoft.com/office/officeart/2005/8/layout/vProcess5"/>
    <dgm:cxn modelId="{31E5F39D-3122-4B0C-AC24-88B17F41BE22}" type="presParOf" srcId="{C31B59B2-A998-4341-90A2-FE8EEA695A3D}" destId="{DED94CD1-C0DD-4316-9DE6-3053606A9E66}" srcOrd="1" destOrd="0" presId="urn:microsoft.com/office/officeart/2005/8/layout/vProcess5"/>
    <dgm:cxn modelId="{77B27B0E-8835-4B75-B5E1-94B7E2ECC105}" type="presParOf" srcId="{C31B59B2-A998-4341-90A2-FE8EEA695A3D}" destId="{23385916-CAD2-4949-B02F-EC83713875CA}" srcOrd="2" destOrd="0" presId="urn:microsoft.com/office/officeart/2005/8/layout/vProcess5"/>
    <dgm:cxn modelId="{4E1772EE-4C96-4C32-A9A3-9557C3E8454D}" type="presParOf" srcId="{C31B59B2-A998-4341-90A2-FE8EEA695A3D}" destId="{B7B1B280-4560-423A-BD66-3BA8FA2D34E3}" srcOrd="3" destOrd="0" presId="urn:microsoft.com/office/officeart/2005/8/layout/vProcess5"/>
    <dgm:cxn modelId="{09268672-5E61-4ACF-9085-38ADB811466E}" type="presParOf" srcId="{C31B59B2-A998-4341-90A2-FE8EEA695A3D}" destId="{3BD13CD6-8EA8-475B-8836-962B99D28130}" srcOrd="4" destOrd="0" presId="urn:microsoft.com/office/officeart/2005/8/layout/vProcess5"/>
    <dgm:cxn modelId="{787717C6-5C8D-4010-BEDC-D65C07D2C10D}" type="presParOf" srcId="{C31B59B2-A998-4341-90A2-FE8EEA695A3D}" destId="{F00EA7B8-8E99-4513-AEFD-9D08AB2E06BB}" srcOrd="5" destOrd="0" presId="urn:microsoft.com/office/officeart/2005/8/layout/vProcess5"/>
    <dgm:cxn modelId="{C8B327F4-A6E4-4E0C-B7B7-161FEC7BC123}" type="presParOf" srcId="{C31B59B2-A998-4341-90A2-FE8EEA695A3D}" destId="{EF0AC136-F766-4F92-A08F-2D280F0CB328}" srcOrd="6" destOrd="0" presId="urn:microsoft.com/office/officeart/2005/8/layout/vProcess5"/>
    <dgm:cxn modelId="{8E5973A6-CA7D-469A-8A04-DB209DE51A24}" type="presParOf" srcId="{C31B59B2-A998-4341-90A2-FE8EEA695A3D}" destId="{8353722C-410B-455D-B8EC-3DD2B85CBE3F}" srcOrd="7" destOrd="0" presId="urn:microsoft.com/office/officeart/2005/8/layout/vProcess5"/>
    <dgm:cxn modelId="{4491CC45-1018-4C34-A192-39737B64AFE6}" type="presParOf" srcId="{C31B59B2-A998-4341-90A2-FE8EEA695A3D}" destId="{E838972B-1883-468A-9AA8-821AFE2A231C}" srcOrd="8" destOrd="0" presId="urn:microsoft.com/office/officeart/2005/8/layout/vProcess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86CE971-CE40-4EF0-A286-33D4A4A4CE4C}" type="doc">
      <dgm:prSet loTypeId="urn:microsoft.com/office/officeart/2005/8/layout/vProcess5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17A9BAF3-2425-43F7-9AA4-9EDE04D69F77}">
      <dgm:prSet phldrT="[Text]"/>
      <dgm:spPr/>
      <dgm:t>
        <a:bodyPr/>
        <a:lstStyle/>
        <a:p>
          <a:r>
            <a:rPr lang="de-DE" dirty="0"/>
            <a:t>Bedarf erkennen</a:t>
          </a:r>
        </a:p>
      </dgm:t>
    </dgm:pt>
    <dgm:pt modelId="{062B47E1-8F2B-4459-873E-528A6155AE79}" type="parTrans" cxnId="{89D2C011-1E3C-4338-84BC-265C46F41277}">
      <dgm:prSet/>
      <dgm:spPr/>
      <dgm:t>
        <a:bodyPr/>
        <a:lstStyle/>
        <a:p>
          <a:endParaRPr lang="de-DE"/>
        </a:p>
      </dgm:t>
    </dgm:pt>
    <dgm:pt modelId="{A414020D-206E-4F1E-B006-E6A343E04EAC}" type="sibTrans" cxnId="{89D2C011-1E3C-4338-84BC-265C46F41277}">
      <dgm:prSet/>
      <dgm:spPr/>
      <dgm:t>
        <a:bodyPr/>
        <a:lstStyle/>
        <a:p>
          <a:endParaRPr lang="de-DE"/>
        </a:p>
      </dgm:t>
    </dgm:pt>
    <dgm:pt modelId="{C24A16E2-1425-44D7-8F22-99140C234A6E}">
      <dgm:prSet phldrT="[Text]"/>
      <dgm:spPr/>
      <dgm:t>
        <a:bodyPr/>
        <a:lstStyle/>
        <a:p>
          <a:r>
            <a:rPr lang="de-DE" dirty="0"/>
            <a:t>Bedarf ermitteln</a:t>
          </a:r>
        </a:p>
      </dgm:t>
    </dgm:pt>
    <dgm:pt modelId="{EDD8B3C9-B295-4BC5-AB96-32CEE66B6AF8}" type="parTrans" cxnId="{C0C2821E-8304-440F-A75D-5AA754284E46}">
      <dgm:prSet/>
      <dgm:spPr/>
      <dgm:t>
        <a:bodyPr/>
        <a:lstStyle/>
        <a:p>
          <a:endParaRPr lang="de-DE"/>
        </a:p>
      </dgm:t>
    </dgm:pt>
    <dgm:pt modelId="{14F02E16-E32E-42D8-87BB-B18EF9494EFD}" type="sibTrans" cxnId="{C0C2821E-8304-440F-A75D-5AA754284E46}">
      <dgm:prSet/>
      <dgm:spPr/>
      <dgm:t>
        <a:bodyPr/>
        <a:lstStyle/>
        <a:p>
          <a:endParaRPr lang="de-DE"/>
        </a:p>
      </dgm:t>
    </dgm:pt>
    <dgm:pt modelId="{D67D7FCF-D932-4C0C-B517-ACCA498B70FE}">
      <dgm:prSet phldrT="[Text]" phldr="1"/>
      <dgm:spPr/>
      <dgm:t>
        <a:bodyPr/>
        <a:lstStyle/>
        <a:p>
          <a:endParaRPr lang="de-DE" dirty="0"/>
        </a:p>
      </dgm:t>
    </dgm:pt>
    <dgm:pt modelId="{17B3B2AD-26D5-48FB-8CCF-5F2D1F32EE46}" type="parTrans" cxnId="{69E64414-3C18-477F-8CB7-45566C5B3E70}">
      <dgm:prSet/>
      <dgm:spPr/>
      <dgm:t>
        <a:bodyPr/>
        <a:lstStyle/>
        <a:p>
          <a:endParaRPr lang="de-DE"/>
        </a:p>
      </dgm:t>
    </dgm:pt>
    <dgm:pt modelId="{0D6B0BC3-FA62-46F0-AFB3-DD3099CAE529}" type="sibTrans" cxnId="{69E64414-3C18-477F-8CB7-45566C5B3E70}">
      <dgm:prSet/>
      <dgm:spPr/>
      <dgm:t>
        <a:bodyPr/>
        <a:lstStyle/>
        <a:p>
          <a:endParaRPr lang="de-DE"/>
        </a:p>
      </dgm:t>
    </dgm:pt>
    <dgm:pt modelId="{8661369D-7135-4735-BFAF-CB782714CBEC}">
      <dgm:prSet phldrT="[Text]"/>
      <dgm:spPr/>
      <dgm:t>
        <a:bodyPr/>
        <a:lstStyle/>
        <a:p>
          <a:r>
            <a:rPr lang="de-DE" dirty="0"/>
            <a:t>Plan erstellen</a:t>
          </a:r>
        </a:p>
      </dgm:t>
    </dgm:pt>
    <dgm:pt modelId="{3DB8824F-B0B4-447E-8954-C60CA35542CF}" type="parTrans" cxnId="{12553421-1E01-4C90-99EA-5654EED5646E}">
      <dgm:prSet/>
      <dgm:spPr/>
      <dgm:t>
        <a:bodyPr/>
        <a:lstStyle/>
        <a:p>
          <a:endParaRPr lang="de-DE"/>
        </a:p>
      </dgm:t>
    </dgm:pt>
    <dgm:pt modelId="{9C481060-BAF1-4FF0-86E8-D7E61239AEA3}" type="sibTrans" cxnId="{12553421-1E01-4C90-99EA-5654EED5646E}">
      <dgm:prSet/>
      <dgm:spPr/>
      <dgm:t>
        <a:bodyPr/>
        <a:lstStyle/>
        <a:p>
          <a:endParaRPr lang="de-DE"/>
        </a:p>
      </dgm:t>
    </dgm:pt>
    <dgm:pt modelId="{CED98704-4C45-4608-B31F-D3CF0FFD84EE}">
      <dgm:prSet phldrT="[Text]"/>
      <dgm:spPr/>
      <dgm:t>
        <a:bodyPr/>
        <a:lstStyle/>
        <a:p>
          <a:r>
            <a:rPr lang="de-DE" dirty="0"/>
            <a:t>Trainer auswählen</a:t>
          </a:r>
        </a:p>
      </dgm:t>
    </dgm:pt>
    <dgm:pt modelId="{321FA602-B885-49E5-8654-D5800A576557}" type="parTrans" cxnId="{03D6F1EA-6587-42F0-906B-2000FD9E96F7}">
      <dgm:prSet/>
      <dgm:spPr/>
      <dgm:t>
        <a:bodyPr/>
        <a:lstStyle/>
        <a:p>
          <a:endParaRPr lang="de-DE"/>
        </a:p>
      </dgm:t>
    </dgm:pt>
    <dgm:pt modelId="{2226D7CA-7B4C-4436-B2C5-CFA09CD20DDB}" type="sibTrans" cxnId="{03D6F1EA-6587-42F0-906B-2000FD9E96F7}">
      <dgm:prSet/>
      <dgm:spPr/>
      <dgm:t>
        <a:bodyPr/>
        <a:lstStyle/>
        <a:p>
          <a:endParaRPr lang="de-DE"/>
        </a:p>
      </dgm:t>
    </dgm:pt>
    <dgm:pt modelId="{9DEBBB22-7DF4-41C3-BA39-152E3AB26BA0}">
      <dgm:prSet phldrT="[Text]"/>
      <dgm:spPr/>
      <dgm:t>
        <a:bodyPr/>
        <a:lstStyle/>
        <a:p>
          <a:r>
            <a:rPr lang="de-DE" dirty="0"/>
            <a:t>Unterlagen versenden</a:t>
          </a:r>
        </a:p>
      </dgm:t>
    </dgm:pt>
    <dgm:pt modelId="{6636E3ED-71DB-49C8-B313-BBE415470E83}" type="parTrans" cxnId="{E53BB674-A6E4-4FAA-98F7-CF828070CA96}">
      <dgm:prSet/>
      <dgm:spPr/>
      <dgm:t>
        <a:bodyPr/>
        <a:lstStyle/>
        <a:p>
          <a:endParaRPr lang="de-DE"/>
        </a:p>
      </dgm:t>
    </dgm:pt>
    <dgm:pt modelId="{FCCDA407-CACE-44B3-805A-630825A148BF}" type="sibTrans" cxnId="{E53BB674-A6E4-4FAA-98F7-CF828070CA96}">
      <dgm:prSet/>
      <dgm:spPr/>
      <dgm:t>
        <a:bodyPr/>
        <a:lstStyle/>
        <a:p>
          <a:endParaRPr lang="de-DE"/>
        </a:p>
      </dgm:t>
    </dgm:pt>
    <dgm:pt modelId="{D9AF5943-B182-4561-A100-B4E13B4DF585}">
      <dgm:prSet phldrT="[Text]"/>
      <dgm:spPr/>
    </dgm:pt>
    <dgm:pt modelId="{34C1043B-7241-4E5B-A3E8-99841E8EFAF2}" type="parTrans" cxnId="{B68BE216-813F-4C90-8809-46F1BC5DDF9B}">
      <dgm:prSet/>
      <dgm:spPr/>
      <dgm:t>
        <a:bodyPr/>
        <a:lstStyle/>
        <a:p>
          <a:endParaRPr lang="de-DE"/>
        </a:p>
      </dgm:t>
    </dgm:pt>
    <dgm:pt modelId="{A2F5C75C-A0F8-428C-92FD-677F29906A04}" type="sibTrans" cxnId="{B68BE216-813F-4C90-8809-46F1BC5DDF9B}">
      <dgm:prSet/>
      <dgm:spPr/>
      <dgm:t>
        <a:bodyPr/>
        <a:lstStyle/>
        <a:p>
          <a:endParaRPr lang="de-DE"/>
        </a:p>
      </dgm:t>
    </dgm:pt>
    <dgm:pt modelId="{B146EB54-C4C5-46E6-A899-B56A1ABE2C58}" type="pres">
      <dgm:prSet presAssocID="{486CE971-CE40-4EF0-A286-33D4A4A4CE4C}" presName="outerComposite" presStyleCnt="0">
        <dgm:presLayoutVars>
          <dgm:chMax val="5"/>
          <dgm:dir/>
          <dgm:resizeHandles val="exact"/>
        </dgm:presLayoutVars>
      </dgm:prSet>
      <dgm:spPr/>
    </dgm:pt>
    <dgm:pt modelId="{55DD4D5E-DE7C-4CD7-B110-A29FDFAF06BD}" type="pres">
      <dgm:prSet presAssocID="{486CE971-CE40-4EF0-A286-33D4A4A4CE4C}" presName="dummyMaxCanvas" presStyleCnt="0">
        <dgm:presLayoutVars/>
      </dgm:prSet>
      <dgm:spPr/>
    </dgm:pt>
    <dgm:pt modelId="{1D5CAF88-8FF8-4B18-877E-3D3BF00A4A60}" type="pres">
      <dgm:prSet presAssocID="{486CE971-CE40-4EF0-A286-33D4A4A4CE4C}" presName="FiveNodes_1" presStyleLbl="node1" presStyleIdx="0" presStyleCnt="5">
        <dgm:presLayoutVars>
          <dgm:bulletEnabled val="1"/>
        </dgm:presLayoutVars>
      </dgm:prSet>
      <dgm:spPr/>
    </dgm:pt>
    <dgm:pt modelId="{C109614B-0C2F-4C48-B177-5093C1272935}" type="pres">
      <dgm:prSet presAssocID="{486CE971-CE40-4EF0-A286-33D4A4A4CE4C}" presName="FiveNodes_2" presStyleLbl="node1" presStyleIdx="1" presStyleCnt="5">
        <dgm:presLayoutVars>
          <dgm:bulletEnabled val="1"/>
        </dgm:presLayoutVars>
      </dgm:prSet>
      <dgm:spPr/>
    </dgm:pt>
    <dgm:pt modelId="{0FFE30B3-600C-418E-848B-880DE5A38D11}" type="pres">
      <dgm:prSet presAssocID="{486CE971-CE40-4EF0-A286-33D4A4A4CE4C}" presName="FiveNodes_3" presStyleLbl="node1" presStyleIdx="2" presStyleCnt="5">
        <dgm:presLayoutVars>
          <dgm:bulletEnabled val="1"/>
        </dgm:presLayoutVars>
      </dgm:prSet>
      <dgm:spPr/>
    </dgm:pt>
    <dgm:pt modelId="{9A08628B-3B42-45F2-AD27-70AF8C85F462}" type="pres">
      <dgm:prSet presAssocID="{486CE971-CE40-4EF0-A286-33D4A4A4CE4C}" presName="FiveNodes_4" presStyleLbl="node1" presStyleIdx="3" presStyleCnt="5">
        <dgm:presLayoutVars>
          <dgm:bulletEnabled val="1"/>
        </dgm:presLayoutVars>
      </dgm:prSet>
      <dgm:spPr/>
    </dgm:pt>
    <dgm:pt modelId="{BF566420-1CFC-490E-88AD-D88048200D40}" type="pres">
      <dgm:prSet presAssocID="{486CE971-CE40-4EF0-A286-33D4A4A4CE4C}" presName="FiveNodes_5" presStyleLbl="node1" presStyleIdx="4" presStyleCnt="5">
        <dgm:presLayoutVars>
          <dgm:bulletEnabled val="1"/>
        </dgm:presLayoutVars>
      </dgm:prSet>
      <dgm:spPr/>
    </dgm:pt>
    <dgm:pt modelId="{B35C484D-D206-443B-927F-5672601843E5}" type="pres">
      <dgm:prSet presAssocID="{486CE971-CE40-4EF0-A286-33D4A4A4CE4C}" presName="FiveConn_1-2" presStyleLbl="fgAccFollowNode1" presStyleIdx="0" presStyleCnt="4">
        <dgm:presLayoutVars>
          <dgm:bulletEnabled val="1"/>
        </dgm:presLayoutVars>
      </dgm:prSet>
      <dgm:spPr/>
    </dgm:pt>
    <dgm:pt modelId="{043EE645-BC72-4B62-9AF7-60041BFC7845}" type="pres">
      <dgm:prSet presAssocID="{486CE971-CE40-4EF0-A286-33D4A4A4CE4C}" presName="FiveConn_2-3" presStyleLbl="fgAccFollowNode1" presStyleIdx="1" presStyleCnt="4">
        <dgm:presLayoutVars>
          <dgm:bulletEnabled val="1"/>
        </dgm:presLayoutVars>
      </dgm:prSet>
      <dgm:spPr/>
    </dgm:pt>
    <dgm:pt modelId="{B013A79D-BA3C-4AF1-90E2-D51A846AA7B6}" type="pres">
      <dgm:prSet presAssocID="{486CE971-CE40-4EF0-A286-33D4A4A4CE4C}" presName="FiveConn_3-4" presStyleLbl="fgAccFollowNode1" presStyleIdx="2" presStyleCnt="4">
        <dgm:presLayoutVars>
          <dgm:bulletEnabled val="1"/>
        </dgm:presLayoutVars>
      </dgm:prSet>
      <dgm:spPr/>
    </dgm:pt>
    <dgm:pt modelId="{66A12235-AAEB-4CFD-A91A-186E742AD560}" type="pres">
      <dgm:prSet presAssocID="{486CE971-CE40-4EF0-A286-33D4A4A4CE4C}" presName="FiveConn_4-5" presStyleLbl="fgAccFollowNode1" presStyleIdx="3" presStyleCnt="4">
        <dgm:presLayoutVars>
          <dgm:bulletEnabled val="1"/>
        </dgm:presLayoutVars>
      </dgm:prSet>
      <dgm:spPr/>
    </dgm:pt>
    <dgm:pt modelId="{E3F57F51-5BB0-4A28-8F41-D705E026B137}" type="pres">
      <dgm:prSet presAssocID="{486CE971-CE40-4EF0-A286-33D4A4A4CE4C}" presName="FiveNodes_1_text" presStyleLbl="node1" presStyleIdx="4" presStyleCnt="5">
        <dgm:presLayoutVars>
          <dgm:bulletEnabled val="1"/>
        </dgm:presLayoutVars>
      </dgm:prSet>
      <dgm:spPr/>
    </dgm:pt>
    <dgm:pt modelId="{7E4CB5B1-6007-49F1-BF4D-5F20CC547B0D}" type="pres">
      <dgm:prSet presAssocID="{486CE971-CE40-4EF0-A286-33D4A4A4CE4C}" presName="FiveNodes_2_text" presStyleLbl="node1" presStyleIdx="4" presStyleCnt="5">
        <dgm:presLayoutVars>
          <dgm:bulletEnabled val="1"/>
        </dgm:presLayoutVars>
      </dgm:prSet>
      <dgm:spPr/>
    </dgm:pt>
    <dgm:pt modelId="{4185C711-BC8A-4EB9-85B9-3ECB6CD3E6E1}" type="pres">
      <dgm:prSet presAssocID="{486CE971-CE40-4EF0-A286-33D4A4A4CE4C}" presName="FiveNodes_3_text" presStyleLbl="node1" presStyleIdx="4" presStyleCnt="5">
        <dgm:presLayoutVars>
          <dgm:bulletEnabled val="1"/>
        </dgm:presLayoutVars>
      </dgm:prSet>
      <dgm:spPr/>
    </dgm:pt>
    <dgm:pt modelId="{34845932-5DCC-42FA-BFC0-6F64BC8A34BF}" type="pres">
      <dgm:prSet presAssocID="{486CE971-CE40-4EF0-A286-33D4A4A4CE4C}" presName="FiveNodes_4_text" presStyleLbl="node1" presStyleIdx="4" presStyleCnt="5">
        <dgm:presLayoutVars>
          <dgm:bulletEnabled val="1"/>
        </dgm:presLayoutVars>
      </dgm:prSet>
      <dgm:spPr/>
    </dgm:pt>
    <dgm:pt modelId="{9CAFE768-A4AD-4AC9-8422-500E15171A13}" type="pres">
      <dgm:prSet presAssocID="{486CE971-CE40-4EF0-A286-33D4A4A4CE4C}" presName="FiveNodes_5_text" presStyleLbl="node1" presStyleIdx="4" presStyleCnt="5">
        <dgm:presLayoutVars>
          <dgm:bulletEnabled val="1"/>
        </dgm:presLayoutVars>
      </dgm:prSet>
      <dgm:spPr/>
    </dgm:pt>
  </dgm:ptLst>
  <dgm:cxnLst>
    <dgm:cxn modelId="{43612C6B-F4CE-40E1-87B6-5C6A1716E4A9}" type="presOf" srcId="{8661369D-7135-4735-BFAF-CB782714CBEC}" destId="{4185C711-BC8A-4EB9-85B9-3ECB6CD3E6E1}" srcOrd="1" destOrd="0" presId="urn:microsoft.com/office/officeart/2005/8/layout/vProcess5"/>
    <dgm:cxn modelId="{B68BE216-813F-4C90-8809-46F1BC5DDF9B}" srcId="{486CE971-CE40-4EF0-A286-33D4A4A4CE4C}" destId="{D9AF5943-B182-4561-A100-B4E13B4DF585}" srcOrd="5" destOrd="0" parTransId="{34C1043B-7241-4E5B-A3E8-99841E8EFAF2}" sibTransId="{A2F5C75C-A0F8-428C-92FD-677F29906A04}"/>
    <dgm:cxn modelId="{E53BB674-A6E4-4FAA-98F7-CF828070CA96}" srcId="{486CE971-CE40-4EF0-A286-33D4A4A4CE4C}" destId="{9DEBBB22-7DF4-41C3-BA39-152E3AB26BA0}" srcOrd="4" destOrd="0" parTransId="{6636E3ED-71DB-49C8-B313-BBE415470E83}" sibTransId="{FCCDA407-CACE-44B3-805A-630825A148BF}"/>
    <dgm:cxn modelId="{2391AC06-0A96-456E-A13F-0CF396E82AA7}" type="presOf" srcId="{17A9BAF3-2425-43F7-9AA4-9EDE04D69F77}" destId="{1D5CAF88-8FF8-4B18-877E-3D3BF00A4A60}" srcOrd="0" destOrd="0" presId="urn:microsoft.com/office/officeart/2005/8/layout/vProcess5"/>
    <dgm:cxn modelId="{69E64414-3C18-477F-8CB7-45566C5B3E70}" srcId="{486CE971-CE40-4EF0-A286-33D4A4A4CE4C}" destId="{D67D7FCF-D932-4C0C-B517-ACCA498B70FE}" srcOrd="6" destOrd="0" parTransId="{17B3B2AD-26D5-48FB-8CCF-5F2D1F32EE46}" sibTransId="{0D6B0BC3-FA62-46F0-AFB3-DD3099CAE529}"/>
    <dgm:cxn modelId="{A2596BAC-4F8D-416D-9F2A-8D19CE7E9A3A}" type="presOf" srcId="{C24A16E2-1425-44D7-8F22-99140C234A6E}" destId="{C109614B-0C2F-4C48-B177-5093C1272935}" srcOrd="0" destOrd="0" presId="urn:microsoft.com/office/officeart/2005/8/layout/vProcess5"/>
    <dgm:cxn modelId="{404CC968-6EB6-4CBD-BD0F-AFBC5E4C1271}" type="presOf" srcId="{2226D7CA-7B4C-4436-B2C5-CFA09CD20DDB}" destId="{66A12235-AAEB-4CFD-A91A-186E742AD560}" srcOrd="0" destOrd="0" presId="urn:microsoft.com/office/officeart/2005/8/layout/vProcess5"/>
    <dgm:cxn modelId="{84D09B1D-D93F-4277-80D6-EF1DF6A4E49D}" type="presOf" srcId="{9DEBBB22-7DF4-41C3-BA39-152E3AB26BA0}" destId="{9CAFE768-A4AD-4AC9-8422-500E15171A13}" srcOrd="1" destOrd="0" presId="urn:microsoft.com/office/officeart/2005/8/layout/vProcess5"/>
    <dgm:cxn modelId="{E3E21BCF-EDA7-41BE-B888-82D7501E29AA}" type="presOf" srcId="{A414020D-206E-4F1E-B006-E6A343E04EAC}" destId="{B35C484D-D206-443B-927F-5672601843E5}" srcOrd="0" destOrd="0" presId="urn:microsoft.com/office/officeart/2005/8/layout/vProcess5"/>
    <dgm:cxn modelId="{739E6A84-EFCC-4C93-9FAA-B183D2FF0DB4}" type="presOf" srcId="{CED98704-4C45-4608-B31F-D3CF0FFD84EE}" destId="{34845932-5DCC-42FA-BFC0-6F64BC8A34BF}" srcOrd="1" destOrd="0" presId="urn:microsoft.com/office/officeart/2005/8/layout/vProcess5"/>
    <dgm:cxn modelId="{89D2C011-1E3C-4338-84BC-265C46F41277}" srcId="{486CE971-CE40-4EF0-A286-33D4A4A4CE4C}" destId="{17A9BAF3-2425-43F7-9AA4-9EDE04D69F77}" srcOrd="0" destOrd="0" parTransId="{062B47E1-8F2B-4459-873E-528A6155AE79}" sibTransId="{A414020D-206E-4F1E-B006-E6A343E04EAC}"/>
    <dgm:cxn modelId="{69877A60-4D51-406E-B23D-72AE3AF98F26}" type="presOf" srcId="{486CE971-CE40-4EF0-A286-33D4A4A4CE4C}" destId="{B146EB54-C4C5-46E6-A899-B56A1ABE2C58}" srcOrd="0" destOrd="0" presId="urn:microsoft.com/office/officeart/2005/8/layout/vProcess5"/>
    <dgm:cxn modelId="{03D6F1EA-6587-42F0-906B-2000FD9E96F7}" srcId="{486CE971-CE40-4EF0-A286-33D4A4A4CE4C}" destId="{CED98704-4C45-4608-B31F-D3CF0FFD84EE}" srcOrd="3" destOrd="0" parTransId="{321FA602-B885-49E5-8654-D5800A576557}" sibTransId="{2226D7CA-7B4C-4436-B2C5-CFA09CD20DDB}"/>
    <dgm:cxn modelId="{4DE0E651-B3A1-4255-B258-A112B311E76D}" type="presOf" srcId="{17A9BAF3-2425-43F7-9AA4-9EDE04D69F77}" destId="{E3F57F51-5BB0-4A28-8F41-D705E026B137}" srcOrd="1" destOrd="0" presId="urn:microsoft.com/office/officeart/2005/8/layout/vProcess5"/>
    <dgm:cxn modelId="{7D142DB4-0E87-42D0-9034-63E99C58F377}" type="presOf" srcId="{9DEBBB22-7DF4-41C3-BA39-152E3AB26BA0}" destId="{BF566420-1CFC-490E-88AD-D88048200D40}" srcOrd="0" destOrd="0" presId="urn:microsoft.com/office/officeart/2005/8/layout/vProcess5"/>
    <dgm:cxn modelId="{14B52D9F-56D8-473D-8E38-14050281C4B2}" type="presOf" srcId="{14F02E16-E32E-42D8-87BB-B18EF9494EFD}" destId="{043EE645-BC72-4B62-9AF7-60041BFC7845}" srcOrd="0" destOrd="0" presId="urn:microsoft.com/office/officeart/2005/8/layout/vProcess5"/>
    <dgm:cxn modelId="{80FACFD7-DE63-4386-943F-5DD22249DE57}" type="presOf" srcId="{C24A16E2-1425-44D7-8F22-99140C234A6E}" destId="{7E4CB5B1-6007-49F1-BF4D-5F20CC547B0D}" srcOrd="1" destOrd="0" presId="urn:microsoft.com/office/officeart/2005/8/layout/vProcess5"/>
    <dgm:cxn modelId="{F09766DE-9C7B-4E3E-9E73-648BF3E6EF53}" type="presOf" srcId="{CED98704-4C45-4608-B31F-D3CF0FFD84EE}" destId="{9A08628B-3B42-45F2-AD27-70AF8C85F462}" srcOrd="0" destOrd="0" presId="urn:microsoft.com/office/officeart/2005/8/layout/vProcess5"/>
    <dgm:cxn modelId="{12553421-1E01-4C90-99EA-5654EED5646E}" srcId="{486CE971-CE40-4EF0-A286-33D4A4A4CE4C}" destId="{8661369D-7135-4735-BFAF-CB782714CBEC}" srcOrd="2" destOrd="0" parTransId="{3DB8824F-B0B4-447E-8954-C60CA35542CF}" sibTransId="{9C481060-BAF1-4FF0-86E8-D7E61239AEA3}"/>
    <dgm:cxn modelId="{819D5FA0-7190-439D-B39D-4BB864DD96C4}" type="presOf" srcId="{9C481060-BAF1-4FF0-86E8-D7E61239AEA3}" destId="{B013A79D-BA3C-4AF1-90E2-D51A846AA7B6}" srcOrd="0" destOrd="0" presId="urn:microsoft.com/office/officeart/2005/8/layout/vProcess5"/>
    <dgm:cxn modelId="{21A96EC1-436E-45AA-82A8-0A85AF511F0B}" type="presOf" srcId="{8661369D-7135-4735-BFAF-CB782714CBEC}" destId="{0FFE30B3-600C-418E-848B-880DE5A38D11}" srcOrd="0" destOrd="0" presId="urn:microsoft.com/office/officeart/2005/8/layout/vProcess5"/>
    <dgm:cxn modelId="{C0C2821E-8304-440F-A75D-5AA754284E46}" srcId="{486CE971-CE40-4EF0-A286-33D4A4A4CE4C}" destId="{C24A16E2-1425-44D7-8F22-99140C234A6E}" srcOrd="1" destOrd="0" parTransId="{EDD8B3C9-B295-4BC5-AB96-32CEE66B6AF8}" sibTransId="{14F02E16-E32E-42D8-87BB-B18EF9494EFD}"/>
    <dgm:cxn modelId="{30E286F8-AE9C-483F-B146-FD3931C0A296}" type="presParOf" srcId="{B146EB54-C4C5-46E6-A899-B56A1ABE2C58}" destId="{55DD4D5E-DE7C-4CD7-B110-A29FDFAF06BD}" srcOrd="0" destOrd="0" presId="urn:microsoft.com/office/officeart/2005/8/layout/vProcess5"/>
    <dgm:cxn modelId="{E3EF33DD-4D0C-4333-BD59-196C1B14ABC8}" type="presParOf" srcId="{B146EB54-C4C5-46E6-A899-B56A1ABE2C58}" destId="{1D5CAF88-8FF8-4B18-877E-3D3BF00A4A60}" srcOrd="1" destOrd="0" presId="urn:microsoft.com/office/officeart/2005/8/layout/vProcess5"/>
    <dgm:cxn modelId="{AFA58092-4F86-4272-B4B0-1EFFCBB8F200}" type="presParOf" srcId="{B146EB54-C4C5-46E6-A899-B56A1ABE2C58}" destId="{C109614B-0C2F-4C48-B177-5093C1272935}" srcOrd="2" destOrd="0" presId="urn:microsoft.com/office/officeart/2005/8/layout/vProcess5"/>
    <dgm:cxn modelId="{1E6E82E1-A664-4584-9C2D-58EA93D465AD}" type="presParOf" srcId="{B146EB54-C4C5-46E6-A899-B56A1ABE2C58}" destId="{0FFE30B3-600C-418E-848B-880DE5A38D11}" srcOrd="3" destOrd="0" presId="urn:microsoft.com/office/officeart/2005/8/layout/vProcess5"/>
    <dgm:cxn modelId="{4CC276AC-52E9-4833-93FF-D5548CF67AA1}" type="presParOf" srcId="{B146EB54-C4C5-46E6-A899-B56A1ABE2C58}" destId="{9A08628B-3B42-45F2-AD27-70AF8C85F462}" srcOrd="4" destOrd="0" presId="urn:microsoft.com/office/officeart/2005/8/layout/vProcess5"/>
    <dgm:cxn modelId="{495E56CD-1C13-48BC-8D6D-D793F6522CCA}" type="presParOf" srcId="{B146EB54-C4C5-46E6-A899-B56A1ABE2C58}" destId="{BF566420-1CFC-490E-88AD-D88048200D40}" srcOrd="5" destOrd="0" presId="urn:microsoft.com/office/officeart/2005/8/layout/vProcess5"/>
    <dgm:cxn modelId="{1ACEDB65-74B0-48F9-8AED-D8C8E51124B4}" type="presParOf" srcId="{B146EB54-C4C5-46E6-A899-B56A1ABE2C58}" destId="{B35C484D-D206-443B-927F-5672601843E5}" srcOrd="6" destOrd="0" presId="urn:microsoft.com/office/officeart/2005/8/layout/vProcess5"/>
    <dgm:cxn modelId="{4B9274A5-8F61-433C-975A-925896E608A5}" type="presParOf" srcId="{B146EB54-C4C5-46E6-A899-B56A1ABE2C58}" destId="{043EE645-BC72-4B62-9AF7-60041BFC7845}" srcOrd="7" destOrd="0" presId="urn:microsoft.com/office/officeart/2005/8/layout/vProcess5"/>
    <dgm:cxn modelId="{3B1E6537-120E-47B9-B92F-4A4271934BAE}" type="presParOf" srcId="{B146EB54-C4C5-46E6-A899-B56A1ABE2C58}" destId="{B013A79D-BA3C-4AF1-90E2-D51A846AA7B6}" srcOrd="8" destOrd="0" presId="urn:microsoft.com/office/officeart/2005/8/layout/vProcess5"/>
    <dgm:cxn modelId="{B20D7156-C96D-4C4E-80F7-DEB708AD8226}" type="presParOf" srcId="{B146EB54-C4C5-46E6-A899-B56A1ABE2C58}" destId="{66A12235-AAEB-4CFD-A91A-186E742AD560}" srcOrd="9" destOrd="0" presId="urn:microsoft.com/office/officeart/2005/8/layout/vProcess5"/>
    <dgm:cxn modelId="{1ECB40B7-DDED-4D66-84BF-19825F6F7891}" type="presParOf" srcId="{B146EB54-C4C5-46E6-A899-B56A1ABE2C58}" destId="{E3F57F51-5BB0-4A28-8F41-D705E026B137}" srcOrd="10" destOrd="0" presId="urn:microsoft.com/office/officeart/2005/8/layout/vProcess5"/>
    <dgm:cxn modelId="{A91AC3D9-2B12-4764-8F7A-35CEEE4B9953}" type="presParOf" srcId="{B146EB54-C4C5-46E6-A899-B56A1ABE2C58}" destId="{7E4CB5B1-6007-49F1-BF4D-5F20CC547B0D}" srcOrd="11" destOrd="0" presId="urn:microsoft.com/office/officeart/2005/8/layout/vProcess5"/>
    <dgm:cxn modelId="{DEA83336-21F5-4285-8909-38513F6E362F}" type="presParOf" srcId="{B146EB54-C4C5-46E6-A899-B56A1ABE2C58}" destId="{4185C711-BC8A-4EB9-85B9-3ECB6CD3E6E1}" srcOrd="12" destOrd="0" presId="urn:microsoft.com/office/officeart/2005/8/layout/vProcess5"/>
    <dgm:cxn modelId="{EE4C86E2-8B5E-465D-9804-EB1D4425E23C}" type="presParOf" srcId="{B146EB54-C4C5-46E6-A899-B56A1ABE2C58}" destId="{34845932-5DCC-42FA-BFC0-6F64BC8A34BF}" srcOrd="13" destOrd="0" presId="urn:microsoft.com/office/officeart/2005/8/layout/vProcess5"/>
    <dgm:cxn modelId="{6B9C3136-1DD7-4122-BF55-76026008A1E6}" type="presParOf" srcId="{B146EB54-C4C5-46E6-A899-B56A1ABE2C58}" destId="{9CAFE768-A4AD-4AC9-8422-500E15171A13}" srcOrd="14" destOrd="0" presId="urn:microsoft.com/office/officeart/2005/8/layout/vProcess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ED94CD1-C0DD-4316-9DE6-3053606A9E66}">
      <dsp:nvSpPr>
        <dsp:cNvPr id="0" name=""/>
        <dsp:cNvSpPr/>
      </dsp:nvSpPr>
      <dsp:spPr>
        <a:xfrm>
          <a:off x="-162158" y="182880"/>
          <a:ext cx="10002057" cy="1625600"/>
        </a:xfrm>
        <a:prstGeom prst="roundRect">
          <a:avLst>
            <a:gd name="adj" fmla="val 10000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marL="0" lvl="0" indent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3600" kern="1200" dirty="0"/>
            <a:t>Kurzanfrage sofort</a:t>
          </a:r>
        </a:p>
      </dsp:txBody>
      <dsp:txXfrm>
        <a:off x="-114546" y="230492"/>
        <a:ext cx="8247909" cy="1530376"/>
      </dsp:txXfrm>
    </dsp:sp>
    <dsp:sp modelId="{23385916-CAD2-4949-B02F-EC83713875CA}">
      <dsp:nvSpPr>
        <dsp:cNvPr id="0" name=""/>
        <dsp:cNvSpPr/>
      </dsp:nvSpPr>
      <dsp:spPr>
        <a:xfrm>
          <a:off x="337947" y="1929776"/>
          <a:ext cx="10854133" cy="1625600"/>
        </a:xfrm>
        <a:prstGeom prst="roundRect">
          <a:avLst>
            <a:gd name="adj" fmla="val 10000"/>
          </a:avLst>
        </a:prstGeom>
        <a:solidFill>
          <a:schemeClr val="accent5">
            <a:hueOff val="10077129"/>
            <a:satOff val="-4709"/>
            <a:lumOff val="-5294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0" bIns="137160" numCol="1" spcCol="1270" anchor="ctr" anchorCtr="0">
          <a:noAutofit/>
        </a:bodyPr>
        <a:lstStyle/>
        <a:p>
          <a:pPr marL="0" lvl="0" indent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3600" kern="1200" dirty="0"/>
            <a:t>Bei kleinen Abklärungen innert 24 Stunden</a:t>
          </a:r>
        </a:p>
      </dsp:txBody>
      <dsp:txXfrm>
        <a:off x="385559" y="1977388"/>
        <a:ext cx="8654536" cy="1530376"/>
      </dsp:txXfrm>
    </dsp:sp>
    <dsp:sp modelId="{B7B1B280-4560-423A-BD66-3BA8FA2D34E3}">
      <dsp:nvSpPr>
        <dsp:cNvPr id="0" name=""/>
        <dsp:cNvSpPr/>
      </dsp:nvSpPr>
      <dsp:spPr>
        <a:xfrm>
          <a:off x="628060" y="3726563"/>
          <a:ext cx="11141192" cy="1625600"/>
        </a:xfrm>
        <a:prstGeom prst="roundRect">
          <a:avLst>
            <a:gd name="adj" fmla="val 10000"/>
          </a:avLst>
        </a:prstGeom>
        <a:solidFill>
          <a:schemeClr val="accent5">
            <a:hueOff val="20154258"/>
            <a:satOff val="-9417"/>
            <a:lumOff val="-10587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0" bIns="137160" numCol="1" spcCol="1270" anchor="ctr" anchorCtr="0">
          <a:noAutofit/>
        </a:bodyPr>
        <a:lstStyle/>
        <a:p>
          <a:pPr marL="0" lvl="0" indent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3600" kern="1200" dirty="0"/>
            <a:t>Bei grossen Abklärungen innert 1 Woche</a:t>
          </a:r>
        </a:p>
        <a:p>
          <a:pPr marL="0" lvl="0" indent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CH" sz="2400" kern="1200" dirty="0"/>
            <a:t>(Kunde innert 24 Stunden über den Zeitpunkt informieren)</a:t>
          </a:r>
        </a:p>
      </dsp:txBody>
      <dsp:txXfrm>
        <a:off x="675672" y="3774175"/>
        <a:ext cx="8885941" cy="1530376"/>
      </dsp:txXfrm>
    </dsp:sp>
    <dsp:sp modelId="{3BD13CD6-8EA8-475B-8836-962B99D28130}">
      <dsp:nvSpPr>
        <dsp:cNvPr id="0" name=""/>
        <dsp:cNvSpPr/>
      </dsp:nvSpPr>
      <dsp:spPr>
        <a:xfrm>
          <a:off x="8660634" y="1232746"/>
          <a:ext cx="1056640" cy="1056640"/>
        </a:xfrm>
        <a:prstGeom prst="downArrow">
          <a:avLst>
            <a:gd name="adj1" fmla="val 55000"/>
            <a:gd name="adj2" fmla="val 45000"/>
          </a:avLst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5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CH" sz="3600" kern="1200"/>
        </a:p>
      </dsp:txBody>
      <dsp:txXfrm>
        <a:off x="8898378" y="1232746"/>
        <a:ext cx="581152" cy="795122"/>
      </dsp:txXfrm>
    </dsp:sp>
    <dsp:sp modelId="{F00EA7B8-8E99-4513-AEFD-9D08AB2E06BB}">
      <dsp:nvSpPr>
        <dsp:cNvPr id="0" name=""/>
        <dsp:cNvSpPr/>
      </dsp:nvSpPr>
      <dsp:spPr>
        <a:xfrm>
          <a:off x="9543168" y="3118442"/>
          <a:ext cx="1056640" cy="1056640"/>
        </a:xfrm>
        <a:prstGeom prst="downArrow">
          <a:avLst>
            <a:gd name="adj1" fmla="val 55000"/>
            <a:gd name="adj2" fmla="val 45000"/>
          </a:avLst>
        </a:prstGeom>
        <a:solidFill>
          <a:schemeClr val="accent5">
            <a:tint val="40000"/>
            <a:alpha val="90000"/>
            <a:hueOff val="20735850"/>
            <a:satOff val="-27444"/>
            <a:lumOff val="-2555"/>
            <a:alphaOff val="0"/>
          </a:schemeClr>
        </a:solidFill>
        <a:ln w="15875" cap="rnd" cmpd="sng" algn="ctr">
          <a:solidFill>
            <a:schemeClr val="accent5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CH" sz="3600" kern="1200"/>
        </a:p>
      </dsp:txBody>
      <dsp:txXfrm>
        <a:off x="9780912" y="3118442"/>
        <a:ext cx="581152" cy="79512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D5CAF88-8FF8-4B18-877E-3D3BF00A4A60}">
      <dsp:nvSpPr>
        <dsp:cNvPr id="0" name=""/>
        <dsp:cNvSpPr/>
      </dsp:nvSpPr>
      <dsp:spPr>
        <a:xfrm>
          <a:off x="0" y="0"/>
          <a:ext cx="7757145" cy="70552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marL="0" lvl="0" indent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3000" kern="1200" dirty="0"/>
            <a:t>Bedarf erkennen</a:t>
          </a:r>
        </a:p>
      </dsp:txBody>
      <dsp:txXfrm>
        <a:off x="20664" y="20664"/>
        <a:ext cx="6913286" cy="664194"/>
      </dsp:txXfrm>
    </dsp:sp>
    <dsp:sp modelId="{C109614B-0C2F-4C48-B177-5093C1272935}">
      <dsp:nvSpPr>
        <dsp:cNvPr id="0" name=""/>
        <dsp:cNvSpPr/>
      </dsp:nvSpPr>
      <dsp:spPr>
        <a:xfrm>
          <a:off x="579267" y="803511"/>
          <a:ext cx="7757145" cy="70552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marL="0" lvl="0" indent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3000" kern="1200" dirty="0"/>
            <a:t>Bedarf ermitteln</a:t>
          </a:r>
        </a:p>
      </dsp:txBody>
      <dsp:txXfrm>
        <a:off x="599931" y="824175"/>
        <a:ext cx="6677960" cy="664194"/>
      </dsp:txXfrm>
    </dsp:sp>
    <dsp:sp modelId="{0FFE30B3-600C-418E-848B-880DE5A38D11}">
      <dsp:nvSpPr>
        <dsp:cNvPr id="0" name=""/>
        <dsp:cNvSpPr/>
      </dsp:nvSpPr>
      <dsp:spPr>
        <a:xfrm>
          <a:off x="1158534" y="1607022"/>
          <a:ext cx="7757145" cy="70552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marL="0" lvl="0" indent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3000" kern="1200" dirty="0"/>
            <a:t>Plan erstellen</a:t>
          </a:r>
        </a:p>
      </dsp:txBody>
      <dsp:txXfrm>
        <a:off x="1179198" y="1627686"/>
        <a:ext cx="6677960" cy="664194"/>
      </dsp:txXfrm>
    </dsp:sp>
    <dsp:sp modelId="{9A08628B-3B42-45F2-AD27-70AF8C85F462}">
      <dsp:nvSpPr>
        <dsp:cNvPr id="0" name=""/>
        <dsp:cNvSpPr/>
      </dsp:nvSpPr>
      <dsp:spPr>
        <a:xfrm>
          <a:off x="1737802" y="2410533"/>
          <a:ext cx="7757145" cy="70552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marL="0" lvl="0" indent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3000" kern="1200" dirty="0"/>
            <a:t>Trainer auswählen</a:t>
          </a:r>
        </a:p>
      </dsp:txBody>
      <dsp:txXfrm>
        <a:off x="1758466" y="2431197"/>
        <a:ext cx="6677960" cy="664194"/>
      </dsp:txXfrm>
    </dsp:sp>
    <dsp:sp modelId="{BF566420-1CFC-490E-88AD-D88048200D40}">
      <dsp:nvSpPr>
        <dsp:cNvPr id="0" name=""/>
        <dsp:cNvSpPr/>
      </dsp:nvSpPr>
      <dsp:spPr>
        <a:xfrm>
          <a:off x="2317069" y="3214044"/>
          <a:ext cx="7757145" cy="70552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marL="0" lvl="0" indent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3000" kern="1200" dirty="0"/>
            <a:t>Unterlagen versenden</a:t>
          </a:r>
        </a:p>
      </dsp:txBody>
      <dsp:txXfrm>
        <a:off x="2337733" y="3234708"/>
        <a:ext cx="6677960" cy="664194"/>
      </dsp:txXfrm>
    </dsp:sp>
    <dsp:sp modelId="{B35C484D-D206-443B-927F-5672601843E5}">
      <dsp:nvSpPr>
        <dsp:cNvPr id="0" name=""/>
        <dsp:cNvSpPr/>
      </dsp:nvSpPr>
      <dsp:spPr>
        <a:xfrm>
          <a:off x="7298556" y="515423"/>
          <a:ext cx="458589" cy="458589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DE" sz="2000" kern="1200"/>
        </a:p>
      </dsp:txBody>
      <dsp:txXfrm>
        <a:off x="7401739" y="515423"/>
        <a:ext cx="252223" cy="345088"/>
      </dsp:txXfrm>
    </dsp:sp>
    <dsp:sp modelId="{043EE645-BC72-4B62-9AF7-60041BFC7845}">
      <dsp:nvSpPr>
        <dsp:cNvPr id="0" name=""/>
        <dsp:cNvSpPr/>
      </dsp:nvSpPr>
      <dsp:spPr>
        <a:xfrm>
          <a:off x="7877823" y="1318934"/>
          <a:ext cx="458589" cy="458589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DE" sz="2000" kern="1200"/>
        </a:p>
      </dsp:txBody>
      <dsp:txXfrm>
        <a:off x="7981006" y="1318934"/>
        <a:ext cx="252223" cy="345088"/>
      </dsp:txXfrm>
    </dsp:sp>
    <dsp:sp modelId="{B013A79D-BA3C-4AF1-90E2-D51A846AA7B6}">
      <dsp:nvSpPr>
        <dsp:cNvPr id="0" name=""/>
        <dsp:cNvSpPr/>
      </dsp:nvSpPr>
      <dsp:spPr>
        <a:xfrm>
          <a:off x="8457090" y="2110686"/>
          <a:ext cx="458589" cy="458589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DE" sz="2000" kern="1200"/>
        </a:p>
      </dsp:txBody>
      <dsp:txXfrm>
        <a:off x="8560273" y="2110686"/>
        <a:ext cx="252223" cy="345088"/>
      </dsp:txXfrm>
    </dsp:sp>
    <dsp:sp modelId="{66A12235-AAEB-4CFD-A91A-186E742AD560}">
      <dsp:nvSpPr>
        <dsp:cNvPr id="0" name=""/>
        <dsp:cNvSpPr/>
      </dsp:nvSpPr>
      <dsp:spPr>
        <a:xfrm>
          <a:off x="9036358" y="2922037"/>
          <a:ext cx="458589" cy="458589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DE" sz="2000" kern="1200"/>
        </a:p>
      </dsp:txBody>
      <dsp:txXfrm>
        <a:off x="9139541" y="2922037"/>
        <a:ext cx="252223" cy="34508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00AB037-7EA1-4AC3-8ECF-896F1F9A4978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CH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4DE2BC6-BB50-4C8F-9BE8-4274A5834F2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3202849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CH" dirty="0"/>
              <a:t>SmartArt-Grafik</a:t>
            </a:r>
            <a:r>
              <a:rPr lang="de-CH" baseline="0" dirty="0"/>
              <a:t> Gestaffelter Prozess:</a:t>
            </a:r>
          </a:p>
          <a:p>
            <a:r>
              <a:rPr lang="de-CH" baseline="0" dirty="0"/>
              <a:t>Animation Einfliegen  von oben, nacheinander</a:t>
            </a:r>
          </a:p>
          <a:p>
            <a:r>
              <a:rPr lang="de-CH" baseline="0" dirty="0"/>
              <a:t>Auch für die Pfeile braucht es einen Klick, damit sie eingeblendet werden.</a:t>
            </a:r>
          </a:p>
          <a:p>
            <a:endParaRPr lang="de-CH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08291C-2992-41A0-9D25-A11CA699FE72}" type="slidenum">
              <a:rPr lang="de-CH" smtClean="0"/>
              <a:t>1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87525721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CH" dirty="0"/>
              <a:t>Animation Hineinschweben</a:t>
            </a:r>
          </a:p>
          <a:p>
            <a:r>
              <a:rPr lang="de-CH" dirty="0"/>
              <a:t>Effektoption nach Kategorie</a:t>
            </a:r>
          </a:p>
          <a:p>
            <a:r>
              <a:rPr lang="de-CH" dirty="0"/>
              <a:t>Die ersten zwei Elemente starten gleichzeitig.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DE2BC6-BB50-4C8F-9BE8-4274A5834F25}" type="slidenum">
              <a:rPr lang="de-CH" smtClean="0"/>
              <a:t>2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91049093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CH" dirty="0"/>
              <a:t>Animation Hineinschweben</a:t>
            </a:r>
          </a:p>
          <a:p>
            <a:r>
              <a:rPr lang="de-CH" dirty="0"/>
              <a:t>Effektoption</a:t>
            </a:r>
            <a:r>
              <a:rPr lang="de-CH" baseline="0" dirty="0"/>
              <a:t> nach Element in Datenreihe</a:t>
            </a:r>
          </a:p>
          <a:p>
            <a:r>
              <a:rPr lang="de-CH" baseline="0" dirty="0"/>
              <a:t>Die ersten zwei Elemente starten gleichzeitig.</a:t>
            </a:r>
            <a:endParaRPr lang="de-CH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DE2BC6-BB50-4C8F-9BE8-4274A5834F25}" type="slidenum">
              <a:rPr lang="de-CH" smtClean="0"/>
              <a:t>3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75082464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CH" dirty="0"/>
              <a:t>Animation Hineinschweben</a:t>
            </a:r>
          </a:p>
          <a:p>
            <a:r>
              <a:rPr lang="de-CH" dirty="0"/>
              <a:t>Effektoption nach Serien</a:t>
            </a:r>
          </a:p>
          <a:p>
            <a:r>
              <a:rPr lang="de-CH" dirty="0"/>
              <a:t>Das</a:t>
            </a:r>
            <a:r>
              <a:rPr lang="de-CH" baseline="0" dirty="0"/>
              <a:t> dritte Element blendet mit dem nächsten Mausklick aus.</a:t>
            </a:r>
            <a:endParaRPr lang="de-CH" dirty="0"/>
          </a:p>
          <a:p>
            <a:endParaRPr lang="de-CH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DE2BC6-BB50-4C8F-9BE8-4274A5834F25}" type="slidenum">
              <a:rPr lang="de-CH" smtClean="0"/>
              <a:t>4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20147333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CH" dirty="0"/>
              <a:t>SmartArt-Grafik</a:t>
            </a:r>
            <a:r>
              <a:rPr lang="de-CH" baseline="0" dirty="0"/>
              <a:t> Gestaffelter Prozess:</a:t>
            </a:r>
          </a:p>
          <a:p>
            <a:r>
              <a:rPr lang="de-CH" baseline="0"/>
              <a:t>Animation Zoom, nacheinander</a:t>
            </a:r>
          </a:p>
          <a:p>
            <a:endParaRPr lang="de-CH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DE2BC6-BB50-4C8F-9BE8-4274A5834F25}" type="slidenum">
              <a:rPr lang="de-CH" smtClean="0"/>
              <a:t>5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8555990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670014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039750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und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30685448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Zita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6085329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94387602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 für Zi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de-DE"/>
              <a:t>Formatvorlagen des Textmasters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77542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hr oder Fals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de-DE"/>
              <a:t>Formatvorlagen des Textmasters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42441673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40235407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8018761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2410134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1478009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847328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2768422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3698142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1409518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4026053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1992699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278490E7-525A-40F4-BC7E-FACA03AE43D6}" type="datetimeFigureOut">
              <a:rPr lang="de-CH" smtClean="0"/>
              <a:t>05.09.2016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FB47C65-4D2C-4694-AD6C-4C3ED8F7B7DC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8290946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04949" y="248748"/>
            <a:ext cx="10515600" cy="931660"/>
          </a:xfrm>
        </p:spPr>
        <p:txBody>
          <a:bodyPr>
            <a:normAutofit fontScale="90000"/>
          </a:bodyPr>
          <a:lstStyle/>
          <a:p>
            <a:r>
              <a:rPr lang="de-CH" sz="6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E-Mails beantworten</a:t>
            </a:r>
          </a:p>
        </p:txBody>
      </p:sp>
      <p:graphicFrame>
        <p:nvGraphicFramePr>
          <p:cNvPr id="3" name="Diagramm 2"/>
          <p:cNvGraphicFramePr/>
          <p:nvPr>
            <p:extLst>
              <p:ext uri="{D42A27DB-BD31-4B8C-83A1-F6EECF244321}">
                <p14:modId xmlns:p14="http://schemas.microsoft.com/office/powerpoint/2010/main" val="3542937197"/>
              </p:ext>
            </p:extLst>
          </p:nvPr>
        </p:nvGraphicFramePr>
        <p:xfrm>
          <a:off x="302952" y="990445"/>
          <a:ext cx="11767127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2516210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/>
              <a:t>Diagramm animieren</a:t>
            </a:r>
          </a:p>
        </p:txBody>
      </p:sp>
      <p:graphicFrame>
        <p:nvGraphicFramePr>
          <p:cNvPr id="9" name="Inhaltsplatzhalt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95240206"/>
              </p:ext>
            </p:extLst>
          </p:nvPr>
        </p:nvGraphicFramePr>
        <p:xfrm>
          <a:off x="684213" y="685800"/>
          <a:ext cx="8534400" cy="36147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8053176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/>
              <a:t>Diagramm animieren</a:t>
            </a:r>
          </a:p>
        </p:txBody>
      </p:sp>
      <p:graphicFrame>
        <p:nvGraphicFramePr>
          <p:cNvPr id="9" name="Inhaltsplatzhalt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95240206"/>
              </p:ext>
            </p:extLst>
          </p:nvPr>
        </p:nvGraphicFramePr>
        <p:xfrm>
          <a:off x="684213" y="685800"/>
          <a:ext cx="8534400" cy="36147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824403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/>
              <a:t>Diagramm animieren</a:t>
            </a:r>
          </a:p>
        </p:txBody>
      </p:sp>
      <p:graphicFrame>
        <p:nvGraphicFramePr>
          <p:cNvPr id="9" name="Inhaltsplatzhalt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95240206"/>
              </p:ext>
            </p:extLst>
          </p:nvPr>
        </p:nvGraphicFramePr>
        <p:xfrm>
          <a:off x="684213" y="685800"/>
          <a:ext cx="8534400" cy="36147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0987200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>
          <a:xfrm>
            <a:off x="838199" y="174124"/>
            <a:ext cx="8534400" cy="1507067"/>
          </a:xfrm>
        </p:spPr>
        <p:txBody>
          <a:bodyPr/>
          <a:lstStyle/>
          <a:p>
            <a:r>
              <a:rPr lang="de-CH" dirty="0"/>
              <a:t>Schulung</a:t>
            </a:r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</p:nvPr>
        </p:nvGraphicFramePr>
        <p:xfrm>
          <a:off x="838199" y="1825625"/>
          <a:ext cx="10074215" cy="39195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82779557"/>
      </p:ext>
    </p:extLst>
  </p:cSld>
  <p:clrMapOvr>
    <a:masterClrMapping/>
  </p:clrMapOvr>
</p:sld>
</file>

<file path=ppt/theme/theme1.xml><?xml version="1.0" encoding="utf-8"?>
<a:theme xmlns:a="http://schemas.openxmlformats.org/drawingml/2006/main" name="Segment">
  <a:themeElements>
    <a:clrScheme name="Segment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egmen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egment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0</TotalTime>
  <Words>133</Words>
  <Application>Microsoft Office PowerPoint</Application>
  <PresentationFormat>Breitbild</PresentationFormat>
  <Paragraphs>36</Paragraphs>
  <Slides>5</Slides>
  <Notes>5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9" baseType="lpstr">
      <vt:lpstr>Calibri</vt:lpstr>
      <vt:lpstr>Century Gothic</vt:lpstr>
      <vt:lpstr>Wingdings 3</vt:lpstr>
      <vt:lpstr>Segment</vt:lpstr>
      <vt:lpstr>E-Mails beantworten</vt:lpstr>
      <vt:lpstr>Diagramm animieren</vt:lpstr>
      <vt:lpstr>Diagramm animieren</vt:lpstr>
      <vt:lpstr>Diagramm animieren</vt:lpstr>
      <vt:lpstr>Schulung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2015-02-13T15:31:50Z</dcterms:created>
  <dcterms:modified xsi:type="dcterms:W3CDTF">2016-09-05T12:26:16Z</dcterms:modified>
</cp:coreProperties>
</file>

<file path=docProps/thumbnail.jpeg>
</file>