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Anzahl Mitarbeiter pro Abteilung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Tabelle1!$A$2:$A$4</c:f>
              <c:strCache>
                <c:ptCount val="3"/>
                <c:pt idx="0">
                  <c:v>Administation</c:v>
                </c:pt>
                <c:pt idx="1">
                  <c:v>Marketing</c:v>
                </c:pt>
                <c:pt idx="2">
                  <c:v>Verkauf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12</c:v>
                </c:pt>
                <c:pt idx="1">
                  <c:v>2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D8-4D4B-B8E6-1B68BEF4C3A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Tabelle1!$A$2:$A$4</c:f>
              <c:strCache>
                <c:ptCount val="3"/>
                <c:pt idx="0">
                  <c:v>Administation</c:v>
                </c:pt>
                <c:pt idx="1">
                  <c:v>Marketing</c:v>
                </c:pt>
                <c:pt idx="2">
                  <c:v>Verkauf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14</c:v>
                </c:pt>
                <c:pt idx="1">
                  <c:v>3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D8-4D4B-B8E6-1B68BEF4C3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2037024"/>
        <c:axId val="142034072"/>
      </c:barChart>
      <c:catAx>
        <c:axId val="142037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2034072"/>
        <c:crosses val="autoZero"/>
        <c:auto val="1"/>
        <c:lblAlgn val="ctr"/>
        <c:lblOffset val="100"/>
        <c:noMultiLvlLbl val="0"/>
      </c:catAx>
      <c:valAx>
        <c:axId val="142034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203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sz="1600" dirty="0"/>
              <a:t>Grafischen Darstellung von Zahlen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6D-4FEC-B7B7-A78DD754C861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6D-4FEC-B7B7-A78DD754C861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6D-4FEC-B7B7-A78DD754C8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6945072"/>
        <c:axId val="556943104"/>
      </c:barChart>
      <c:catAx>
        <c:axId val="556945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6943104"/>
        <c:crosses val="autoZero"/>
        <c:auto val="1"/>
        <c:lblAlgn val="ctr"/>
        <c:lblOffset val="100"/>
        <c:noMultiLvlLbl val="0"/>
      </c:catAx>
      <c:valAx>
        <c:axId val="55694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6945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CH" sz="160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de-CH" sz="16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Grafischen Darstellung von Zahlen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lang="de-CH" sz="1600" b="0" i="0" u="none" strike="noStrike" kern="1200" spc="0" baseline="0" dirty="0" smtClean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6767728800255109E-2"/>
          <c:y val="0.2980159535522986"/>
          <c:w val="0.78777295361444311"/>
          <c:h val="0.41092445826000951"/>
        </c:manualLayout>
      </c:layout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839-42E4-90AD-06BB1CA777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39-42E4-90AD-06BB1CA7770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39-42E4-90AD-06BB1CA77702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39-42E4-90AD-06BB1CA777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CH" sz="160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de-CH" sz="16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Grafischen Darstellung von Zahlen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CH" sz="160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endParaRPr lang="de-CH" sz="16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lang="de-CH" sz="1600" b="0" i="0" u="none" strike="noStrike" kern="1200" spc="0" baseline="0" dirty="0" smtClean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082-467D-8AB2-E1D21C06665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082-467D-8AB2-E1D21C066650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082-467D-8AB2-E1D21C0666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6945072"/>
        <c:axId val="556943104"/>
      </c:lineChart>
      <c:catAx>
        <c:axId val="556945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6943104"/>
        <c:crosses val="autoZero"/>
        <c:auto val="1"/>
        <c:lblAlgn val="ctr"/>
        <c:lblOffset val="100"/>
        <c:noMultiLvlLbl val="0"/>
      </c:catAx>
      <c:valAx>
        <c:axId val="55694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6945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CH" sz="160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de-CH" sz="16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Grafischen Darstellung von Zahlen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lang="de-CH" sz="1600" b="0" i="0" u="none" strike="noStrike" kern="1200" spc="0" baseline="0" dirty="0" smtClean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43-4637-9D73-802DEC3254BD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43-4637-9D73-802DEC3254BD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Produkt 01</c:v>
                </c:pt>
                <c:pt idx="1">
                  <c:v>Produkt 02</c:v>
                </c:pt>
                <c:pt idx="2">
                  <c:v>Produkt 03</c:v>
                </c:pt>
                <c:pt idx="3">
                  <c:v>Produkt 04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43-4637-9D73-802DEC3254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6945072"/>
        <c:axId val="556943104"/>
      </c:radarChart>
      <c:catAx>
        <c:axId val="556945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6943104"/>
        <c:crosses val="autoZero"/>
        <c:auto val="1"/>
        <c:lblAlgn val="ctr"/>
        <c:lblOffset val="100"/>
        <c:noMultiLvlLbl val="0"/>
      </c:catAx>
      <c:valAx>
        <c:axId val="55694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6945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88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4008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010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3225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288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011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887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81191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844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380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5034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E71DB-D9BA-4A06-BB1C-75A8C018751A}" type="datetimeFigureOut">
              <a:rPr lang="de-CH" smtClean="0"/>
              <a:t>07.08.2016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F5E65-4A00-456D-9802-06BADED718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382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Zahlen vergleichen ist gut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0011993"/>
              </p:ext>
            </p:extLst>
          </p:nvPr>
        </p:nvGraphicFramePr>
        <p:xfrm>
          <a:off x="838199" y="1825625"/>
          <a:ext cx="5800725" cy="2346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879">
                  <a:extLst>
                    <a:ext uri="{9D8B030D-6E8A-4147-A177-3AD203B41FA5}">
                      <a16:colId xmlns:a16="http://schemas.microsoft.com/office/drawing/2014/main" val="2671891862"/>
                    </a:ext>
                  </a:extLst>
                </a:gridCol>
                <a:gridCol w="1357267">
                  <a:extLst>
                    <a:ext uri="{9D8B030D-6E8A-4147-A177-3AD203B41FA5}">
                      <a16:colId xmlns:a16="http://schemas.microsoft.com/office/drawing/2014/main" val="1077121431"/>
                    </a:ext>
                  </a:extLst>
                </a:gridCol>
                <a:gridCol w="1384579">
                  <a:extLst>
                    <a:ext uri="{9D8B030D-6E8A-4147-A177-3AD203B41FA5}">
                      <a16:colId xmlns:a16="http://schemas.microsoft.com/office/drawing/2014/main" val="3006106532"/>
                    </a:ext>
                  </a:extLst>
                </a:gridCol>
              </a:tblGrid>
              <a:tr h="586581">
                <a:tc>
                  <a:txBody>
                    <a:bodyPr/>
                    <a:lstStyle/>
                    <a:p>
                      <a:r>
                        <a:rPr lang="de-CH" dirty="0"/>
                        <a:t>Mitarbeiter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2015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4379325"/>
                  </a:ext>
                </a:extLst>
              </a:tr>
              <a:tr h="586581">
                <a:tc>
                  <a:txBody>
                    <a:bodyPr/>
                    <a:lstStyle/>
                    <a:p>
                      <a:r>
                        <a:rPr lang="de-CH" dirty="0"/>
                        <a:t>Administration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430351"/>
                  </a:ext>
                </a:extLst>
              </a:tr>
              <a:tr h="586581">
                <a:tc>
                  <a:txBody>
                    <a:bodyPr/>
                    <a:lstStyle/>
                    <a:p>
                      <a:r>
                        <a:rPr lang="de-CH" dirty="0"/>
                        <a:t>Marketing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80471"/>
                  </a:ext>
                </a:extLst>
              </a:tr>
              <a:tr h="586581">
                <a:tc>
                  <a:txBody>
                    <a:bodyPr/>
                    <a:lstStyle/>
                    <a:p>
                      <a:r>
                        <a:rPr lang="de-CH" dirty="0"/>
                        <a:t>Verkauf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161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6842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Zahlen grafisch darstellen ist besser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8232918"/>
              </p:ext>
            </p:extLst>
          </p:nvPr>
        </p:nvGraphicFramePr>
        <p:xfrm>
          <a:off x="838201" y="1825625"/>
          <a:ext cx="81343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2788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7814303"/>
              </p:ext>
            </p:extLst>
          </p:nvPr>
        </p:nvGraphicFramePr>
        <p:xfrm>
          <a:off x="933450" y="1930400"/>
          <a:ext cx="4076700" cy="2012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7662537"/>
              </p:ext>
            </p:extLst>
          </p:nvPr>
        </p:nvGraphicFramePr>
        <p:xfrm>
          <a:off x="5153025" y="1930399"/>
          <a:ext cx="4076700" cy="194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388832"/>
              </p:ext>
            </p:extLst>
          </p:nvPr>
        </p:nvGraphicFramePr>
        <p:xfrm>
          <a:off x="933450" y="4116387"/>
          <a:ext cx="4076700" cy="194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1982908"/>
              </p:ext>
            </p:extLst>
          </p:nvPr>
        </p:nvGraphicFramePr>
        <p:xfrm>
          <a:off x="5153025" y="4116386"/>
          <a:ext cx="4076700" cy="194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00559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Breitbild</PresentationFormat>
  <Paragraphs>19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Zahlen vergleichen ist gut</vt:lpstr>
      <vt:lpstr>Zahlen grafisch darstellen ist besser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Zahlen vergleichen ist gut</dc:title>
  <dc:creator>Georges Wyttenbach</dc:creator>
  <cp:lastModifiedBy>Georges Wyttenbach</cp:lastModifiedBy>
  <cp:revision>7</cp:revision>
  <dcterms:created xsi:type="dcterms:W3CDTF">2016-08-07T17:39:06Z</dcterms:created>
  <dcterms:modified xsi:type="dcterms:W3CDTF">2016-08-07T18:56:01Z</dcterms:modified>
</cp:coreProperties>
</file>