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6CE971-CE40-4EF0-A286-33D4A4A4CE4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7A9BAF3-2425-43F7-9AA4-9EDE04D69F77}">
      <dgm:prSet phldrT="[Text]"/>
      <dgm:spPr/>
      <dgm:t>
        <a:bodyPr/>
        <a:lstStyle/>
        <a:p>
          <a:r>
            <a:rPr lang="de-DE" dirty="0"/>
            <a:t>Bedarf erkennen</a:t>
          </a:r>
        </a:p>
      </dgm:t>
    </dgm:pt>
    <dgm:pt modelId="{062B47E1-8F2B-4459-873E-528A6155AE79}" type="parTrans" cxnId="{89D2C011-1E3C-4338-84BC-265C46F41277}">
      <dgm:prSet/>
      <dgm:spPr/>
      <dgm:t>
        <a:bodyPr/>
        <a:lstStyle/>
        <a:p>
          <a:endParaRPr lang="de-DE"/>
        </a:p>
      </dgm:t>
    </dgm:pt>
    <dgm:pt modelId="{A414020D-206E-4F1E-B006-E6A343E04EAC}" type="sibTrans" cxnId="{89D2C011-1E3C-4338-84BC-265C46F41277}">
      <dgm:prSet/>
      <dgm:spPr/>
      <dgm:t>
        <a:bodyPr/>
        <a:lstStyle/>
        <a:p>
          <a:endParaRPr lang="de-DE"/>
        </a:p>
      </dgm:t>
    </dgm:pt>
    <dgm:pt modelId="{C24A16E2-1425-44D7-8F22-99140C234A6E}">
      <dgm:prSet phldrT="[Text]"/>
      <dgm:spPr/>
      <dgm:t>
        <a:bodyPr/>
        <a:lstStyle/>
        <a:p>
          <a:r>
            <a:rPr lang="de-DE" dirty="0"/>
            <a:t>Bedarf ermitteln</a:t>
          </a:r>
        </a:p>
      </dgm:t>
    </dgm:pt>
    <dgm:pt modelId="{EDD8B3C9-B295-4BC5-AB96-32CEE66B6AF8}" type="parTrans" cxnId="{C0C2821E-8304-440F-A75D-5AA754284E46}">
      <dgm:prSet/>
      <dgm:spPr/>
      <dgm:t>
        <a:bodyPr/>
        <a:lstStyle/>
        <a:p>
          <a:endParaRPr lang="de-DE"/>
        </a:p>
      </dgm:t>
    </dgm:pt>
    <dgm:pt modelId="{14F02E16-E32E-42D8-87BB-B18EF9494EFD}" type="sibTrans" cxnId="{C0C2821E-8304-440F-A75D-5AA754284E46}">
      <dgm:prSet/>
      <dgm:spPr/>
      <dgm:t>
        <a:bodyPr/>
        <a:lstStyle/>
        <a:p>
          <a:endParaRPr lang="de-DE"/>
        </a:p>
      </dgm:t>
    </dgm:pt>
    <dgm:pt modelId="{D67D7FCF-D932-4C0C-B517-ACCA498B70FE}">
      <dgm:prSet phldrT="[Text]" phldr="1"/>
      <dgm:spPr/>
      <dgm:t>
        <a:bodyPr/>
        <a:lstStyle/>
        <a:p>
          <a:endParaRPr lang="de-DE" dirty="0"/>
        </a:p>
      </dgm:t>
    </dgm:pt>
    <dgm:pt modelId="{17B3B2AD-26D5-48FB-8CCF-5F2D1F32EE46}" type="parTrans" cxnId="{69E64414-3C18-477F-8CB7-45566C5B3E70}">
      <dgm:prSet/>
      <dgm:spPr/>
      <dgm:t>
        <a:bodyPr/>
        <a:lstStyle/>
        <a:p>
          <a:endParaRPr lang="de-DE"/>
        </a:p>
      </dgm:t>
    </dgm:pt>
    <dgm:pt modelId="{0D6B0BC3-FA62-46F0-AFB3-DD3099CAE529}" type="sibTrans" cxnId="{69E64414-3C18-477F-8CB7-45566C5B3E70}">
      <dgm:prSet/>
      <dgm:spPr/>
      <dgm:t>
        <a:bodyPr/>
        <a:lstStyle/>
        <a:p>
          <a:endParaRPr lang="de-DE"/>
        </a:p>
      </dgm:t>
    </dgm:pt>
    <dgm:pt modelId="{8661369D-7135-4735-BFAF-CB782714CBEC}">
      <dgm:prSet phldrT="[Text]"/>
      <dgm:spPr/>
      <dgm:t>
        <a:bodyPr/>
        <a:lstStyle/>
        <a:p>
          <a:r>
            <a:rPr lang="de-DE" dirty="0"/>
            <a:t>Plan erstellen</a:t>
          </a:r>
        </a:p>
      </dgm:t>
    </dgm:pt>
    <dgm:pt modelId="{3DB8824F-B0B4-447E-8954-C60CA35542CF}" type="parTrans" cxnId="{12553421-1E01-4C90-99EA-5654EED5646E}">
      <dgm:prSet/>
      <dgm:spPr/>
      <dgm:t>
        <a:bodyPr/>
        <a:lstStyle/>
        <a:p>
          <a:endParaRPr lang="de-DE"/>
        </a:p>
      </dgm:t>
    </dgm:pt>
    <dgm:pt modelId="{9C481060-BAF1-4FF0-86E8-D7E61239AEA3}" type="sibTrans" cxnId="{12553421-1E01-4C90-99EA-5654EED5646E}">
      <dgm:prSet/>
      <dgm:spPr/>
      <dgm:t>
        <a:bodyPr/>
        <a:lstStyle/>
        <a:p>
          <a:endParaRPr lang="de-DE"/>
        </a:p>
      </dgm:t>
    </dgm:pt>
    <dgm:pt modelId="{CED98704-4C45-4608-B31F-D3CF0FFD84EE}">
      <dgm:prSet phldrT="[Text]"/>
      <dgm:spPr/>
      <dgm:t>
        <a:bodyPr/>
        <a:lstStyle/>
        <a:p>
          <a:r>
            <a:rPr lang="de-DE" dirty="0"/>
            <a:t>Trainer auswählen</a:t>
          </a:r>
        </a:p>
      </dgm:t>
    </dgm:pt>
    <dgm:pt modelId="{321FA602-B885-49E5-8654-D5800A576557}" type="parTrans" cxnId="{03D6F1EA-6587-42F0-906B-2000FD9E96F7}">
      <dgm:prSet/>
      <dgm:spPr/>
      <dgm:t>
        <a:bodyPr/>
        <a:lstStyle/>
        <a:p>
          <a:endParaRPr lang="de-DE"/>
        </a:p>
      </dgm:t>
    </dgm:pt>
    <dgm:pt modelId="{2226D7CA-7B4C-4436-B2C5-CFA09CD20DDB}" type="sibTrans" cxnId="{03D6F1EA-6587-42F0-906B-2000FD9E96F7}">
      <dgm:prSet/>
      <dgm:spPr/>
      <dgm:t>
        <a:bodyPr/>
        <a:lstStyle/>
        <a:p>
          <a:endParaRPr lang="de-DE"/>
        </a:p>
      </dgm:t>
    </dgm:pt>
    <dgm:pt modelId="{9DEBBB22-7DF4-41C3-BA39-152E3AB26BA0}">
      <dgm:prSet phldrT="[Text]"/>
      <dgm:spPr/>
      <dgm:t>
        <a:bodyPr/>
        <a:lstStyle/>
        <a:p>
          <a:r>
            <a:rPr lang="de-DE" dirty="0"/>
            <a:t>Unterlagen versenden</a:t>
          </a:r>
        </a:p>
      </dgm:t>
    </dgm:pt>
    <dgm:pt modelId="{6636E3ED-71DB-49C8-B313-BBE415470E83}" type="parTrans" cxnId="{E53BB674-A6E4-4FAA-98F7-CF828070CA96}">
      <dgm:prSet/>
      <dgm:spPr/>
      <dgm:t>
        <a:bodyPr/>
        <a:lstStyle/>
        <a:p>
          <a:endParaRPr lang="de-DE"/>
        </a:p>
      </dgm:t>
    </dgm:pt>
    <dgm:pt modelId="{FCCDA407-CACE-44B3-805A-630825A148BF}" type="sibTrans" cxnId="{E53BB674-A6E4-4FAA-98F7-CF828070CA96}">
      <dgm:prSet/>
      <dgm:spPr/>
      <dgm:t>
        <a:bodyPr/>
        <a:lstStyle/>
        <a:p>
          <a:endParaRPr lang="de-DE"/>
        </a:p>
      </dgm:t>
    </dgm:pt>
    <dgm:pt modelId="{D9AF5943-B182-4561-A100-B4E13B4DF585}">
      <dgm:prSet phldrT="[Text]"/>
      <dgm:spPr/>
    </dgm:pt>
    <dgm:pt modelId="{34C1043B-7241-4E5B-A3E8-99841E8EFAF2}" type="parTrans" cxnId="{B68BE216-813F-4C90-8809-46F1BC5DDF9B}">
      <dgm:prSet/>
      <dgm:spPr/>
      <dgm:t>
        <a:bodyPr/>
        <a:lstStyle/>
        <a:p>
          <a:endParaRPr lang="de-DE"/>
        </a:p>
      </dgm:t>
    </dgm:pt>
    <dgm:pt modelId="{A2F5C75C-A0F8-428C-92FD-677F29906A04}" type="sibTrans" cxnId="{B68BE216-813F-4C90-8809-46F1BC5DDF9B}">
      <dgm:prSet/>
      <dgm:spPr/>
      <dgm:t>
        <a:bodyPr/>
        <a:lstStyle/>
        <a:p>
          <a:endParaRPr lang="de-DE"/>
        </a:p>
      </dgm:t>
    </dgm:pt>
    <dgm:pt modelId="{B146EB54-C4C5-46E6-A899-B56A1ABE2C58}" type="pres">
      <dgm:prSet presAssocID="{486CE971-CE40-4EF0-A286-33D4A4A4CE4C}" presName="outerComposite" presStyleCnt="0">
        <dgm:presLayoutVars>
          <dgm:chMax val="5"/>
          <dgm:dir/>
          <dgm:resizeHandles val="exact"/>
        </dgm:presLayoutVars>
      </dgm:prSet>
      <dgm:spPr/>
    </dgm:pt>
    <dgm:pt modelId="{55DD4D5E-DE7C-4CD7-B110-A29FDFAF06BD}" type="pres">
      <dgm:prSet presAssocID="{486CE971-CE40-4EF0-A286-33D4A4A4CE4C}" presName="dummyMaxCanvas" presStyleCnt="0">
        <dgm:presLayoutVars/>
      </dgm:prSet>
      <dgm:spPr/>
    </dgm:pt>
    <dgm:pt modelId="{1D5CAF88-8FF8-4B18-877E-3D3BF00A4A60}" type="pres">
      <dgm:prSet presAssocID="{486CE971-CE40-4EF0-A286-33D4A4A4CE4C}" presName="FiveNodes_1" presStyleLbl="node1" presStyleIdx="0" presStyleCnt="5">
        <dgm:presLayoutVars>
          <dgm:bulletEnabled val="1"/>
        </dgm:presLayoutVars>
      </dgm:prSet>
      <dgm:spPr/>
    </dgm:pt>
    <dgm:pt modelId="{C109614B-0C2F-4C48-B177-5093C1272935}" type="pres">
      <dgm:prSet presAssocID="{486CE971-CE40-4EF0-A286-33D4A4A4CE4C}" presName="FiveNodes_2" presStyleLbl="node1" presStyleIdx="1" presStyleCnt="5">
        <dgm:presLayoutVars>
          <dgm:bulletEnabled val="1"/>
        </dgm:presLayoutVars>
      </dgm:prSet>
      <dgm:spPr/>
    </dgm:pt>
    <dgm:pt modelId="{0FFE30B3-600C-418E-848B-880DE5A38D11}" type="pres">
      <dgm:prSet presAssocID="{486CE971-CE40-4EF0-A286-33D4A4A4CE4C}" presName="FiveNodes_3" presStyleLbl="node1" presStyleIdx="2" presStyleCnt="5">
        <dgm:presLayoutVars>
          <dgm:bulletEnabled val="1"/>
        </dgm:presLayoutVars>
      </dgm:prSet>
      <dgm:spPr/>
    </dgm:pt>
    <dgm:pt modelId="{9A08628B-3B42-45F2-AD27-70AF8C85F462}" type="pres">
      <dgm:prSet presAssocID="{486CE971-CE40-4EF0-A286-33D4A4A4CE4C}" presName="FiveNodes_4" presStyleLbl="node1" presStyleIdx="3" presStyleCnt="5">
        <dgm:presLayoutVars>
          <dgm:bulletEnabled val="1"/>
        </dgm:presLayoutVars>
      </dgm:prSet>
      <dgm:spPr/>
    </dgm:pt>
    <dgm:pt modelId="{BF566420-1CFC-490E-88AD-D88048200D40}" type="pres">
      <dgm:prSet presAssocID="{486CE971-CE40-4EF0-A286-33D4A4A4CE4C}" presName="FiveNodes_5" presStyleLbl="node1" presStyleIdx="4" presStyleCnt="5">
        <dgm:presLayoutVars>
          <dgm:bulletEnabled val="1"/>
        </dgm:presLayoutVars>
      </dgm:prSet>
      <dgm:spPr/>
    </dgm:pt>
    <dgm:pt modelId="{B35C484D-D206-443B-927F-5672601843E5}" type="pres">
      <dgm:prSet presAssocID="{486CE971-CE40-4EF0-A286-33D4A4A4CE4C}" presName="FiveConn_1-2" presStyleLbl="fgAccFollowNode1" presStyleIdx="0" presStyleCnt="4">
        <dgm:presLayoutVars>
          <dgm:bulletEnabled val="1"/>
        </dgm:presLayoutVars>
      </dgm:prSet>
      <dgm:spPr/>
    </dgm:pt>
    <dgm:pt modelId="{043EE645-BC72-4B62-9AF7-60041BFC7845}" type="pres">
      <dgm:prSet presAssocID="{486CE971-CE40-4EF0-A286-33D4A4A4CE4C}" presName="FiveConn_2-3" presStyleLbl="fgAccFollowNode1" presStyleIdx="1" presStyleCnt="4">
        <dgm:presLayoutVars>
          <dgm:bulletEnabled val="1"/>
        </dgm:presLayoutVars>
      </dgm:prSet>
      <dgm:spPr/>
    </dgm:pt>
    <dgm:pt modelId="{B013A79D-BA3C-4AF1-90E2-D51A846AA7B6}" type="pres">
      <dgm:prSet presAssocID="{486CE971-CE40-4EF0-A286-33D4A4A4CE4C}" presName="FiveConn_3-4" presStyleLbl="fgAccFollowNode1" presStyleIdx="2" presStyleCnt="4">
        <dgm:presLayoutVars>
          <dgm:bulletEnabled val="1"/>
        </dgm:presLayoutVars>
      </dgm:prSet>
      <dgm:spPr/>
    </dgm:pt>
    <dgm:pt modelId="{66A12235-AAEB-4CFD-A91A-186E742AD560}" type="pres">
      <dgm:prSet presAssocID="{486CE971-CE40-4EF0-A286-33D4A4A4CE4C}" presName="FiveConn_4-5" presStyleLbl="fgAccFollowNode1" presStyleIdx="3" presStyleCnt="4">
        <dgm:presLayoutVars>
          <dgm:bulletEnabled val="1"/>
        </dgm:presLayoutVars>
      </dgm:prSet>
      <dgm:spPr/>
    </dgm:pt>
    <dgm:pt modelId="{E3F57F51-5BB0-4A28-8F41-D705E026B137}" type="pres">
      <dgm:prSet presAssocID="{486CE971-CE40-4EF0-A286-33D4A4A4CE4C}" presName="FiveNodes_1_text" presStyleLbl="node1" presStyleIdx="4" presStyleCnt="5">
        <dgm:presLayoutVars>
          <dgm:bulletEnabled val="1"/>
        </dgm:presLayoutVars>
      </dgm:prSet>
      <dgm:spPr/>
    </dgm:pt>
    <dgm:pt modelId="{7E4CB5B1-6007-49F1-BF4D-5F20CC547B0D}" type="pres">
      <dgm:prSet presAssocID="{486CE971-CE40-4EF0-A286-33D4A4A4CE4C}" presName="FiveNodes_2_text" presStyleLbl="node1" presStyleIdx="4" presStyleCnt="5">
        <dgm:presLayoutVars>
          <dgm:bulletEnabled val="1"/>
        </dgm:presLayoutVars>
      </dgm:prSet>
      <dgm:spPr/>
    </dgm:pt>
    <dgm:pt modelId="{4185C711-BC8A-4EB9-85B9-3ECB6CD3E6E1}" type="pres">
      <dgm:prSet presAssocID="{486CE971-CE40-4EF0-A286-33D4A4A4CE4C}" presName="FiveNodes_3_text" presStyleLbl="node1" presStyleIdx="4" presStyleCnt="5">
        <dgm:presLayoutVars>
          <dgm:bulletEnabled val="1"/>
        </dgm:presLayoutVars>
      </dgm:prSet>
      <dgm:spPr/>
    </dgm:pt>
    <dgm:pt modelId="{34845932-5DCC-42FA-BFC0-6F64BC8A34BF}" type="pres">
      <dgm:prSet presAssocID="{486CE971-CE40-4EF0-A286-33D4A4A4CE4C}" presName="FiveNodes_4_text" presStyleLbl="node1" presStyleIdx="4" presStyleCnt="5">
        <dgm:presLayoutVars>
          <dgm:bulletEnabled val="1"/>
        </dgm:presLayoutVars>
      </dgm:prSet>
      <dgm:spPr/>
    </dgm:pt>
    <dgm:pt modelId="{9CAFE768-A4AD-4AC9-8422-500E15171A13}" type="pres">
      <dgm:prSet presAssocID="{486CE971-CE40-4EF0-A286-33D4A4A4CE4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391AC06-0A96-456E-A13F-0CF396E82AA7}" type="presOf" srcId="{17A9BAF3-2425-43F7-9AA4-9EDE04D69F77}" destId="{1D5CAF88-8FF8-4B18-877E-3D3BF00A4A60}" srcOrd="0" destOrd="0" presId="urn:microsoft.com/office/officeart/2005/8/layout/vProcess5"/>
    <dgm:cxn modelId="{E53BB674-A6E4-4FAA-98F7-CF828070CA96}" srcId="{486CE971-CE40-4EF0-A286-33D4A4A4CE4C}" destId="{9DEBBB22-7DF4-41C3-BA39-152E3AB26BA0}" srcOrd="4" destOrd="0" parTransId="{6636E3ED-71DB-49C8-B313-BBE415470E83}" sibTransId="{FCCDA407-CACE-44B3-805A-630825A148BF}"/>
    <dgm:cxn modelId="{84D09B1D-D93F-4277-80D6-EF1DF6A4E49D}" type="presOf" srcId="{9DEBBB22-7DF4-41C3-BA39-152E3AB26BA0}" destId="{9CAFE768-A4AD-4AC9-8422-500E15171A13}" srcOrd="1" destOrd="0" presId="urn:microsoft.com/office/officeart/2005/8/layout/vProcess5"/>
    <dgm:cxn modelId="{C0C2821E-8304-440F-A75D-5AA754284E46}" srcId="{486CE971-CE40-4EF0-A286-33D4A4A4CE4C}" destId="{C24A16E2-1425-44D7-8F22-99140C234A6E}" srcOrd="1" destOrd="0" parTransId="{EDD8B3C9-B295-4BC5-AB96-32CEE66B6AF8}" sibTransId="{14F02E16-E32E-42D8-87BB-B18EF9494EFD}"/>
    <dgm:cxn modelId="{80FACFD7-DE63-4386-943F-5DD22249DE57}" type="presOf" srcId="{C24A16E2-1425-44D7-8F22-99140C234A6E}" destId="{7E4CB5B1-6007-49F1-BF4D-5F20CC547B0D}" srcOrd="1" destOrd="0" presId="urn:microsoft.com/office/officeart/2005/8/layout/vProcess5"/>
    <dgm:cxn modelId="{12553421-1E01-4C90-99EA-5654EED5646E}" srcId="{486CE971-CE40-4EF0-A286-33D4A4A4CE4C}" destId="{8661369D-7135-4735-BFAF-CB782714CBEC}" srcOrd="2" destOrd="0" parTransId="{3DB8824F-B0B4-447E-8954-C60CA35542CF}" sibTransId="{9C481060-BAF1-4FF0-86E8-D7E61239AEA3}"/>
    <dgm:cxn modelId="{F09766DE-9C7B-4E3E-9E73-648BF3E6EF53}" type="presOf" srcId="{CED98704-4C45-4608-B31F-D3CF0FFD84EE}" destId="{9A08628B-3B42-45F2-AD27-70AF8C85F462}" srcOrd="0" destOrd="0" presId="urn:microsoft.com/office/officeart/2005/8/layout/vProcess5"/>
    <dgm:cxn modelId="{69E64414-3C18-477F-8CB7-45566C5B3E70}" srcId="{486CE971-CE40-4EF0-A286-33D4A4A4CE4C}" destId="{D67D7FCF-D932-4C0C-B517-ACCA498B70FE}" srcOrd="6" destOrd="0" parTransId="{17B3B2AD-26D5-48FB-8CCF-5F2D1F32EE46}" sibTransId="{0D6B0BC3-FA62-46F0-AFB3-DD3099CAE529}"/>
    <dgm:cxn modelId="{21A96EC1-436E-45AA-82A8-0A85AF511F0B}" type="presOf" srcId="{8661369D-7135-4735-BFAF-CB782714CBEC}" destId="{0FFE30B3-600C-418E-848B-880DE5A38D11}" srcOrd="0" destOrd="0" presId="urn:microsoft.com/office/officeart/2005/8/layout/vProcess5"/>
    <dgm:cxn modelId="{89D2C011-1E3C-4338-84BC-265C46F41277}" srcId="{486CE971-CE40-4EF0-A286-33D4A4A4CE4C}" destId="{17A9BAF3-2425-43F7-9AA4-9EDE04D69F77}" srcOrd="0" destOrd="0" parTransId="{062B47E1-8F2B-4459-873E-528A6155AE79}" sibTransId="{A414020D-206E-4F1E-B006-E6A343E04EAC}"/>
    <dgm:cxn modelId="{B68BE216-813F-4C90-8809-46F1BC5DDF9B}" srcId="{486CE971-CE40-4EF0-A286-33D4A4A4CE4C}" destId="{D9AF5943-B182-4561-A100-B4E13B4DF585}" srcOrd="5" destOrd="0" parTransId="{34C1043B-7241-4E5B-A3E8-99841E8EFAF2}" sibTransId="{A2F5C75C-A0F8-428C-92FD-677F29906A04}"/>
    <dgm:cxn modelId="{A2596BAC-4F8D-416D-9F2A-8D19CE7E9A3A}" type="presOf" srcId="{C24A16E2-1425-44D7-8F22-99140C234A6E}" destId="{C109614B-0C2F-4C48-B177-5093C1272935}" srcOrd="0" destOrd="0" presId="urn:microsoft.com/office/officeart/2005/8/layout/vProcess5"/>
    <dgm:cxn modelId="{819D5FA0-7190-439D-B39D-4BB864DD96C4}" type="presOf" srcId="{9C481060-BAF1-4FF0-86E8-D7E61239AEA3}" destId="{B013A79D-BA3C-4AF1-90E2-D51A846AA7B6}" srcOrd="0" destOrd="0" presId="urn:microsoft.com/office/officeart/2005/8/layout/vProcess5"/>
    <dgm:cxn modelId="{4DE0E651-B3A1-4255-B258-A112B311E76D}" type="presOf" srcId="{17A9BAF3-2425-43F7-9AA4-9EDE04D69F77}" destId="{E3F57F51-5BB0-4A28-8F41-D705E026B137}" srcOrd="1" destOrd="0" presId="urn:microsoft.com/office/officeart/2005/8/layout/vProcess5"/>
    <dgm:cxn modelId="{739E6A84-EFCC-4C93-9FAA-B183D2FF0DB4}" type="presOf" srcId="{CED98704-4C45-4608-B31F-D3CF0FFD84EE}" destId="{34845932-5DCC-42FA-BFC0-6F64BC8A34BF}" srcOrd="1" destOrd="0" presId="urn:microsoft.com/office/officeart/2005/8/layout/vProcess5"/>
    <dgm:cxn modelId="{14B52D9F-56D8-473D-8E38-14050281C4B2}" type="presOf" srcId="{14F02E16-E32E-42D8-87BB-B18EF9494EFD}" destId="{043EE645-BC72-4B62-9AF7-60041BFC7845}" srcOrd="0" destOrd="0" presId="urn:microsoft.com/office/officeart/2005/8/layout/vProcess5"/>
    <dgm:cxn modelId="{E3E21BCF-EDA7-41BE-B888-82D7501E29AA}" type="presOf" srcId="{A414020D-206E-4F1E-B006-E6A343E04EAC}" destId="{B35C484D-D206-443B-927F-5672601843E5}" srcOrd="0" destOrd="0" presId="urn:microsoft.com/office/officeart/2005/8/layout/vProcess5"/>
    <dgm:cxn modelId="{69877A60-4D51-406E-B23D-72AE3AF98F26}" type="presOf" srcId="{486CE971-CE40-4EF0-A286-33D4A4A4CE4C}" destId="{B146EB54-C4C5-46E6-A899-B56A1ABE2C58}" srcOrd="0" destOrd="0" presId="urn:microsoft.com/office/officeart/2005/8/layout/vProcess5"/>
    <dgm:cxn modelId="{03D6F1EA-6587-42F0-906B-2000FD9E96F7}" srcId="{486CE971-CE40-4EF0-A286-33D4A4A4CE4C}" destId="{CED98704-4C45-4608-B31F-D3CF0FFD84EE}" srcOrd="3" destOrd="0" parTransId="{321FA602-B885-49E5-8654-D5800A576557}" sibTransId="{2226D7CA-7B4C-4436-B2C5-CFA09CD20DDB}"/>
    <dgm:cxn modelId="{404CC968-6EB6-4CBD-BD0F-AFBC5E4C1271}" type="presOf" srcId="{2226D7CA-7B4C-4436-B2C5-CFA09CD20DDB}" destId="{66A12235-AAEB-4CFD-A91A-186E742AD560}" srcOrd="0" destOrd="0" presId="urn:microsoft.com/office/officeart/2005/8/layout/vProcess5"/>
    <dgm:cxn modelId="{7D142DB4-0E87-42D0-9034-63E99C58F377}" type="presOf" srcId="{9DEBBB22-7DF4-41C3-BA39-152E3AB26BA0}" destId="{BF566420-1CFC-490E-88AD-D88048200D40}" srcOrd="0" destOrd="0" presId="urn:microsoft.com/office/officeart/2005/8/layout/vProcess5"/>
    <dgm:cxn modelId="{43612C6B-F4CE-40E1-87B6-5C6A1716E4A9}" type="presOf" srcId="{8661369D-7135-4735-BFAF-CB782714CBEC}" destId="{4185C711-BC8A-4EB9-85B9-3ECB6CD3E6E1}" srcOrd="1" destOrd="0" presId="urn:microsoft.com/office/officeart/2005/8/layout/vProcess5"/>
    <dgm:cxn modelId="{30E286F8-AE9C-483F-B146-FD3931C0A296}" type="presParOf" srcId="{B146EB54-C4C5-46E6-A899-B56A1ABE2C58}" destId="{55DD4D5E-DE7C-4CD7-B110-A29FDFAF06BD}" srcOrd="0" destOrd="0" presId="urn:microsoft.com/office/officeart/2005/8/layout/vProcess5"/>
    <dgm:cxn modelId="{E3EF33DD-4D0C-4333-BD59-196C1B14ABC8}" type="presParOf" srcId="{B146EB54-C4C5-46E6-A899-B56A1ABE2C58}" destId="{1D5CAF88-8FF8-4B18-877E-3D3BF00A4A60}" srcOrd="1" destOrd="0" presId="urn:microsoft.com/office/officeart/2005/8/layout/vProcess5"/>
    <dgm:cxn modelId="{AFA58092-4F86-4272-B4B0-1EFFCBB8F200}" type="presParOf" srcId="{B146EB54-C4C5-46E6-A899-B56A1ABE2C58}" destId="{C109614B-0C2F-4C48-B177-5093C1272935}" srcOrd="2" destOrd="0" presId="urn:microsoft.com/office/officeart/2005/8/layout/vProcess5"/>
    <dgm:cxn modelId="{1E6E82E1-A664-4584-9C2D-58EA93D465AD}" type="presParOf" srcId="{B146EB54-C4C5-46E6-A899-B56A1ABE2C58}" destId="{0FFE30B3-600C-418E-848B-880DE5A38D11}" srcOrd="3" destOrd="0" presId="urn:microsoft.com/office/officeart/2005/8/layout/vProcess5"/>
    <dgm:cxn modelId="{4CC276AC-52E9-4833-93FF-D5548CF67AA1}" type="presParOf" srcId="{B146EB54-C4C5-46E6-A899-B56A1ABE2C58}" destId="{9A08628B-3B42-45F2-AD27-70AF8C85F462}" srcOrd="4" destOrd="0" presId="urn:microsoft.com/office/officeart/2005/8/layout/vProcess5"/>
    <dgm:cxn modelId="{495E56CD-1C13-48BC-8D6D-D793F6522CCA}" type="presParOf" srcId="{B146EB54-C4C5-46E6-A899-B56A1ABE2C58}" destId="{BF566420-1CFC-490E-88AD-D88048200D40}" srcOrd="5" destOrd="0" presId="urn:microsoft.com/office/officeart/2005/8/layout/vProcess5"/>
    <dgm:cxn modelId="{1ACEDB65-74B0-48F9-8AED-D8C8E51124B4}" type="presParOf" srcId="{B146EB54-C4C5-46E6-A899-B56A1ABE2C58}" destId="{B35C484D-D206-443B-927F-5672601843E5}" srcOrd="6" destOrd="0" presId="urn:microsoft.com/office/officeart/2005/8/layout/vProcess5"/>
    <dgm:cxn modelId="{4B9274A5-8F61-433C-975A-925896E608A5}" type="presParOf" srcId="{B146EB54-C4C5-46E6-A899-B56A1ABE2C58}" destId="{043EE645-BC72-4B62-9AF7-60041BFC7845}" srcOrd="7" destOrd="0" presId="urn:microsoft.com/office/officeart/2005/8/layout/vProcess5"/>
    <dgm:cxn modelId="{3B1E6537-120E-47B9-B92F-4A4271934BAE}" type="presParOf" srcId="{B146EB54-C4C5-46E6-A899-B56A1ABE2C58}" destId="{B013A79D-BA3C-4AF1-90E2-D51A846AA7B6}" srcOrd="8" destOrd="0" presId="urn:microsoft.com/office/officeart/2005/8/layout/vProcess5"/>
    <dgm:cxn modelId="{B20D7156-C96D-4C4E-80F7-DEB708AD8226}" type="presParOf" srcId="{B146EB54-C4C5-46E6-A899-B56A1ABE2C58}" destId="{66A12235-AAEB-4CFD-A91A-186E742AD560}" srcOrd="9" destOrd="0" presId="urn:microsoft.com/office/officeart/2005/8/layout/vProcess5"/>
    <dgm:cxn modelId="{1ECB40B7-DDED-4D66-84BF-19825F6F7891}" type="presParOf" srcId="{B146EB54-C4C5-46E6-A899-B56A1ABE2C58}" destId="{E3F57F51-5BB0-4A28-8F41-D705E026B137}" srcOrd="10" destOrd="0" presId="urn:microsoft.com/office/officeart/2005/8/layout/vProcess5"/>
    <dgm:cxn modelId="{A91AC3D9-2B12-4764-8F7A-35CEEE4B9953}" type="presParOf" srcId="{B146EB54-C4C5-46E6-A899-B56A1ABE2C58}" destId="{7E4CB5B1-6007-49F1-BF4D-5F20CC547B0D}" srcOrd="11" destOrd="0" presId="urn:microsoft.com/office/officeart/2005/8/layout/vProcess5"/>
    <dgm:cxn modelId="{DEA83336-21F5-4285-8909-38513F6E362F}" type="presParOf" srcId="{B146EB54-C4C5-46E6-A899-B56A1ABE2C58}" destId="{4185C711-BC8A-4EB9-85B9-3ECB6CD3E6E1}" srcOrd="12" destOrd="0" presId="urn:microsoft.com/office/officeart/2005/8/layout/vProcess5"/>
    <dgm:cxn modelId="{EE4C86E2-8B5E-465D-9804-EB1D4425E23C}" type="presParOf" srcId="{B146EB54-C4C5-46E6-A899-B56A1ABE2C58}" destId="{34845932-5DCC-42FA-BFC0-6F64BC8A34BF}" srcOrd="13" destOrd="0" presId="urn:microsoft.com/office/officeart/2005/8/layout/vProcess5"/>
    <dgm:cxn modelId="{6B9C3136-1DD7-4122-BF55-76026008A1E6}" type="presParOf" srcId="{B146EB54-C4C5-46E6-A899-B56A1ABE2C58}" destId="{9CAFE768-A4AD-4AC9-8422-500E15171A1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CAF88-8FF8-4B18-877E-3D3BF00A4A60}">
      <dsp:nvSpPr>
        <dsp:cNvPr id="0" name=""/>
        <dsp:cNvSpPr/>
      </dsp:nvSpPr>
      <dsp:spPr>
        <a:xfrm>
          <a:off x="0" y="0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Bedarf erkennen</a:t>
          </a:r>
        </a:p>
      </dsp:txBody>
      <dsp:txXfrm>
        <a:off x="20664" y="20664"/>
        <a:ext cx="6913286" cy="664194"/>
      </dsp:txXfrm>
    </dsp:sp>
    <dsp:sp modelId="{C109614B-0C2F-4C48-B177-5093C1272935}">
      <dsp:nvSpPr>
        <dsp:cNvPr id="0" name=""/>
        <dsp:cNvSpPr/>
      </dsp:nvSpPr>
      <dsp:spPr>
        <a:xfrm>
          <a:off x="579267" y="803511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Bedarf ermitteln</a:t>
          </a:r>
        </a:p>
      </dsp:txBody>
      <dsp:txXfrm>
        <a:off x="599931" y="824175"/>
        <a:ext cx="6677960" cy="664194"/>
      </dsp:txXfrm>
    </dsp:sp>
    <dsp:sp modelId="{0FFE30B3-600C-418E-848B-880DE5A38D11}">
      <dsp:nvSpPr>
        <dsp:cNvPr id="0" name=""/>
        <dsp:cNvSpPr/>
      </dsp:nvSpPr>
      <dsp:spPr>
        <a:xfrm>
          <a:off x="1158534" y="1607022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Plan erstellen</a:t>
          </a:r>
        </a:p>
      </dsp:txBody>
      <dsp:txXfrm>
        <a:off x="1179198" y="1627686"/>
        <a:ext cx="6677960" cy="664194"/>
      </dsp:txXfrm>
    </dsp:sp>
    <dsp:sp modelId="{9A08628B-3B42-45F2-AD27-70AF8C85F462}">
      <dsp:nvSpPr>
        <dsp:cNvPr id="0" name=""/>
        <dsp:cNvSpPr/>
      </dsp:nvSpPr>
      <dsp:spPr>
        <a:xfrm>
          <a:off x="1737802" y="2410533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Trainer auswählen</a:t>
          </a:r>
        </a:p>
      </dsp:txBody>
      <dsp:txXfrm>
        <a:off x="1758466" y="2431197"/>
        <a:ext cx="6677960" cy="664194"/>
      </dsp:txXfrm>
    </dsp:sp>
    <dsp:sp modelId="{BF566420-1CFC-490E-88AD-D88048200D40}">
      <dsp:nvSpPr>
        <dsp:cNvPr id="0" name=""/>
        <dsp:cNvSpPr/>
      </dsp:nvSpPr>
      <dsp:spPr>
        <a:xfrm>
          <a:off x="2317069" y="3214044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Unterlagen versenden</a:t>
          </a:r>
        </a:p>
      </dsp:txBody>
      <dsp:txXfrm>
        <a:off x="2337733" y="3234708"/>
        <a:ext cx="6677960" cy="664194"/>
      </dsp:txXfrm>
    </dsp:sp>
    <dsp:sp modelId="{B35C484D-D206-443B-927F-5672601843E5}">
      <dsp:nvSpPr>
        <dsp:cNvPr id="0" name=""/>
        <dsp:cNvSpPr/>
      </dsp:nvSpPr>
      <dsp:spPr>
        <a:xfrm>
          <a:off x="7298556" y="515423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7401739" y="515423"/>
        <a:ext cx="252223" cy="345088"/>
      </dsp:txXfrm>
    </dsp:sp>
    <dsp:sp modelId="{043EE645-BC72-4B62-9AF7-60041BFC7845}">
      <dsp:nvSpPr>
        <dsp:cNvPr id="0" name=""/>
        <dsp:cNvSpPr/>
      </dsp:nvSpPr>
      <dsp:spPr>
        <a:xfrm>
          <a:off x="7877823" y="1318934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7981006" y="1318934"/>
        <a:ext cx="252223" cy="345088"/>
      </dsp:txXfrm>
    </dsp:sp>
    <dsp:sp modelId="{B013A79D-BA3C-4AF1-90E2-D51A846AA7B6}">
      <dsp:nvSpPr>
        <dsp:cNvPr id="0" name=""/>
        <dsp:cNvSpPr/>
      </dsp:nvSpPr>
      <dsp:spPr>
        <a:xfrm>
          <a:off x="8457090" y="2110686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8560273" y="2110686"/>
        <a:ext cx="252223" cy="345088"/>
      </dsp:txXfrm>
    </dsp:sp>
    <dsp:sp modelId="{66A12235-AAEB-4CFD-A91A-186E742AD560}">
      <dsp:nvSpPr>
        <dsp:cNvPr id="0" name=""/>
        <dsp:cNvSpPr/>
      </dsp:nvSpPr>
      <dsp:spPr>
        <a:xfrm>
          <a:off x="9036358" y="2922037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9139541" y="2922037"/>
        <a:ext cx="252223" cy="345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099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999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435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5971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3424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515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532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149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891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988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009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944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6139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548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945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646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151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1B35FEF-4830-4FC6-8851-409CFB8FB4B0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B534909-5997-4AF0-919E-F69B12A2E80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5405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199" y="174124"/>
            <a:ext cx="8534400" cy="1507067"/>
          </a:xfrm>
        </p:spPr>
        <p:txBody>
          <a:bodyPr/>
          <a:lstStyle/>
          <a:p>
            <a:r>
              <a:rPr lang="de-CH" dirty="0"/>
              <a:t>Schulung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249172"/>
              </p:ext>
            </p:extLst>
          </p:nvPr>
        </p:nvGraphicFramePr>
        <p:xfrm>
          <a:off x="838199" y="1825625"/>
          <a:ext cx="10074215" cy="3919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065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5CAF88-8FF8-4B18-877E-3D3BF00A4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1D5CAF88-8FF8-4B18-877E-3D3BF00A4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1D5CAF88-8FF8-4B18-877E-3D3BF00A4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35C484D-D206-443B-927F-567260184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B35C484D-D206-443B-927F-567260184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B35C484D-D206-443B-927F-567260184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09614B-0C2F-4C48-B177-5093C1272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C109614B-0C2F-4C48-B177-5093C1272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C109614B-0C2F-4C48-B177-5093C1272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43EE645-BC72-4B62-9AF7-60041BFC7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043EE645-BC72-4B62-9AF7-60041BFC7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043EE645-BC72-4B62-9AF7-60041BFC7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FE30B3-600C-418E-848B-880DE5A38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0FFE30B3-600C-418E-848B-880DE5A38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0FFE30B3-600C-418E-848B-880DE5A38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013A79D-BA3C-4AF1-90E2-D51A846AA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B013A79D-BA3C-4AF1-90E2-D51A846AA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B013A79D-BA3C-4AF1-90E2-D51A846AA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08628B-3B42-45F2-AD27-70AF8C85F4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9A08628B-3B42-45F2-AD27-70AF8C85F4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9A08628B-3B42-45F2-AD27-70AF8C85F4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6A12235-AAEB-4CFD-A91A-186E742AD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66A12235-AAEB-4CFD-A91A-186E742AD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66A12235-AAEB-4CFD-A91A-186E742AD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566420-1CFC-490E-88AD-D88048200D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BF566420-1CFC-490E-88AD-D88048200D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BF566420-1CFC-490E-88AD-D88048200D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11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Segment</vt:lpstr>
      <vt:lpstr>Schulung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Georges Wyttenbach</cp:lastModifiedBy>
  <cp:revision>3</cp:revision>
  <dcterms:created xsi:type="dcterms:W3CDTF">2016-09-05T11:31:52Z</dcterms:created>
  <dcterms:modified xsi:type="dcterms:W3CDTF">2016-09-05T12:38:30Z</dcterms:modified>
</cp:coreProperties>
</file>