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"/>
  </p:notesMasterIdLst>
  <p:sldIdLst>
    <p:sldId id="256" r:id="rId3"/>
    <p:sldId id="257" r:id="rId4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64509" autoAdjust="0"/>
  </p:normalViewPr>
  <p:slideViewPr>
    <p:cSldViewPr>
      <p:cViewPr varScale="1">
        <p:scale>
          <a:sx n="111" d="100"/>
          <a:sy n="111" d="100"/>
        </p:scale>
        <p:origin x="1248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CE699-933E-452B-A270-D66C1363212C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85404-ECD1-4431-AB1E-42E96217212E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860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403225" y="460375"/>
            <a:ext cx="3405188" cy="2359025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403225" y="460375"/>
            <a:ext cx="3405188" cy="2359025"/>
          </a:xfrm>
        </p:spPr>
      </p:sp>
    </p:spTree>
    <p:extLst>
      <p:ext uri="{BB962C8B-B14F-4D97-AF65-F5344CB8AC3E}">
        <p14:creationId xmlns:p14="http://schemas.microsoft.com/office/powerpoint/2010/main" val="4136762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035A-FD80-46DF-89C3-C164B8E267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EB0F-6F70-4883-991C-25F76AF394E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90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3"/>
          <p:cNvSpPr txBox="1">
            <a:spLocks/>
          </p:cNvSpPr>
          <p:nvPr/>
        </p:nvSpPr>
        <p:spPr>
          <a:xfrm>
            <a:off x="552091" y="27473"/>
            <a:ext cx="85053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>
                <a:solidFill>
                  <a:srgbClr val="002060"/>
                </a:solidFill>
              </a:rPr>
              <a:t>Die Seetiefen der Schweizer-Seen</a:t>
            </a:r>
          </a:p>
        </p:txBody>
      </p:sp>
      <p:sp>
        <p:nvSpPr>
          <p:cNvPr id="4" name="Inhaltsplatzhalter 4"/>
          <p:cNvSpPr txBox="1">
            <a:spLocks/>
          </p:cNvSpPr>
          <p:nvPr/>
        </p:nvSpPr>
        <p:spPr>
          <a:xfrm>
            <a:off x="1064568" y="2636912"/>
            <a:ext cx="5760640" cy="39466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Genfersee	310 m</a:t>
            </a:r>
          </a:p>
          <a:p>
            <a:pPr algn="just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Bodensee	254 m</a:t>
            </a:r>
          </a:p>
          <a:p>
            <a:pPr algn="just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Neuenburgersee	153 m</a:t>
            </a:r>
          </a:p>
          <a:p>
            <a:pPr algn="just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Vierwaldstättersee	214 m</a:t>
            </a:r>
          </a:p>
          <a:p>
            <a:pPr algn="just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Zürichsee	136 m</a:t>
            </a:r>
          </a:p>
          <a:p>
            <a:pPr algn="just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Lago Maggiore 	372 m</a:t>
            </a:r>
          </a:p>
          <a:p>
            <a:pPr algn="just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Lago di Lugano	288 m</a:t>
            </a:r>
          </a:p>
          <a:p>
            <a:pPr algn="just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Thunersee	215 m</a:t>
            </a:r>
          </a:p>
          <a:p>
            <a:pPr algn="just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Brienzersee	260 m</a:t>
            </a:r>
          </a:p>
          <a:p>
            <a:pPr algn="just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Bielersee	74 m</a:t>
            </a:r>
          </a:p>
          <a:p>
            <a:pPr algn="just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Walensee	150 m</a:t>
            </a:r>
          </a:p>
        </p:txBody>
      </p:sp>
    </p:spTree>
    <p:extLst>
      <p:ext uri="{BB962C8B-B14F-4D97-AF65-F5344CB8AC3E}">
        <p14:creationId xmlns:p14="http://schemas.microsoft.com/office/powerpoint/2010/main" val="351525071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3"/>
          <p:cNvSpPr txBox="1">
            <a:spLocks/>
          </p:cNvSpPr>
          <p:nvPr/>
        </p:nvSpPr>
        <p:spPr>
          <a:xfrm>
            <a:off x="704528" y="27473"/>
            <a:ext cx="75608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CH" dirty="0">
                <a:solidFill>
                  <a:srgbClr val="002060"/>
                </a:solidFill>
              </a:rPr>
              <a:t>Seetiefen Rangliste</a:t>
            </a:r>
          </a:p>
        </p:txBody>
      </p:sp>
      <p:sp>
        <p:nvSpPr>
          <p:cNvPr id="4" name="Inhaltsplatzhalter 4"/>
          <p:cNvSpPr txBox="1">
            <a:spLocks/>
          </p:cNvSpPr>
          <p:nvPr/>
        </p:nvSpPr>
        <p:spPr>
          <a:xfrm>
            <a:off x="920552" y="2636912"/>
            <a:ext cx="5904656" cy="39466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Lago Maggiore 	372 m</a:t>
            </a:r>
          </a:p>
          <a:p>
            <a:pPr algn="l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Genfersee	310 m</a:t>
            </a:r>
          </a:p>
          <a:p>
            <a:pPr algn="l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Lago di Lugano	288 m</a:t>
            </a:r>
          </a:p>
          <a:p>
            <a:pPr algn="l">
              <a:tabLst>
                <a:tab pos="3941763" algn="r"/>
              </a:tabLst>
            </a:pPr>
            <a:r>
              <a:rPr lang="de-CH" sz="2000" dirty="0" err="1">
                <a:solidFill>
                  <a:schemeClr val="bg1"/>
                </a:solidFill>
              </a:rPr>
              <a:t>Brienzersee</a:t>
            </a:r>
            <a:r>
              <a:rPr lang="de-CH" sz="2000" dirty="0">
                <a:solidFill>
                  <a:schemeClr val="bg1"/>
                </a:solidFill>
              </a:rPr>
              <a:t>	260 m</a:t>
            </a:r>
          </a:p>
          <a:p>
            <a:pPr algn="l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Bodensee	254 m</a:t>
            </a:r>
          </a:p>
          <a:p>
            <a:pPr algn="l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Thunersee	215 m</a:t>
            </a:r>
          </a:p>
          <a:p>
            <a:pPr algn="l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Vierwaldstättersee	214 m</a:t>
            </a:r>
          </a:p>
          <a:p>
            <a:pPr algn="l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Neuenburgersee	153 m</a:t>
            </a:r>
          </a:p>
          <a:p>
            <a:pPr algn="l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Walensee	150 m</a:t>
            </a:r>
          </a:p>
          <a:p>
            <a:pPr algn="l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Zürichsee	136 m</a:t>
            </a:r>
          </a:p>
          <a:p>
            <a:pPr algn="l">
              <a:tabLst>
                <a:tab pos="3941763" algn="r"/>
              </a:tabLst>
            </a:pPr>
            <a:r>
              <a:rPr lang="de-CH" sz="2000" dirty="0">
                <a:solidFill>
                  <a:schemeClr val="bg1"/>
                </a:solidFill>
              </a:rPr>
              <a:t>Bielersee	74 m</a:t>
            </a:r>
          </a:p>
        </p:txBody>
      </p:sp>
    </p:spTree>
    <p:extLst>
      <p:ext uri="{BB962C8B-B14F-4D97-AF65-F5344CB8AC3E}">
        <p14:creationId xmlns:p14="http://schemas.microsoft.com/office/powerpoint/2010/main" val="159844422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EFCC81A-8779-4E59-9C41-9EB27F4396B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Bild mit perspektivisch angeordnetem Text</Template>
  <TotalTime>0</TotalTime>
  <Words>9</Words>
  <Application>Microsoft Office PowerPoint</Application>
  <PresentationFormat>A4-Papier (210 x 297 mm)</PresentationFormat>
  <Paragraphs>24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1_Office Theme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2016-09-01T15:51:41Z</dcterms:created>
  <dcterms:modified xsi:type="dcterms:W3CDTF">2016-09-01T18:40:29Z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TC018814249991</vt:lpwstr>
  </property>
</Properties>
</file>