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39" userDrawn="1">
          <p15:clr>
            <a:srgbClr val="A4A3A4"/>
          </p15:clr>
        </p15:guide>
        <p15:guide id="2" pos="4407" userDrawn="1">
          <p15:clr>
            <a:srgbClr val="A4A3A4"/>
          </p15:clr>
        </p15:guide>
        <p15:guide id="3" pos="869" userDrawn="1">
          <p15:clr>
            <a:srgbClr val="A4A3A4"/>
          </p15:clr>
        </p15:guide>
        <p15:guide id="4" orient="horz" pos="4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>
        <p:guide orient="horz" pos="3339"/>
        <p:guide pos="4407"/>
        <p:guide pos="869"/>
        <p:guide orient="horz" pos="4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83747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99787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1794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3807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4018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13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3480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34173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5102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3427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116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0A071-C059-4829-8592-35EF3C9F72BE}" type="datetimeFigureOut">
              <a:rPr lang="de-CH" smtClean="0"/>
              <a:t>02.09.2016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8937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4538" y="728663"/>
            <a:ext cx="10515600" cy="1325563"/>
          </a:xfrm>
        </p:spPr>
        <p:txBody>
          <a:bodyPr>
            <a:normAutofit/>
          </a:bodyPr>
          <a:lstStyle/>
          <a:p>
            <a:r>
              <a:rPr lang="de-CH" sz="80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Jahreszeiten</a:t>
            </a:r>
          </a:p>
        </p:txBody>
      </p:sp>
      <p:sp>
        <p:nvSpPr>
          <p:cNvPr id="3" name="Rechteck: abgerundete Ecken 2"/>
          <p:cNvSpPr/>
          <p:nvPr/>
        </p:nvSpPr>
        <p:spPr>
          <a:xfrm>
            <a:off x="1633267" y="2472905"/>
            <a:ext cx="2355011" cy="92302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dirty="0"/>
              <a:t>Frühling</a:t>
            </a:r>
          </a:p>
        </p:txBody>
      </p:sp>
      <p:sp>
        <p:nvSpPr>
          <p:cNvPr id="7" name="Rechteck: abgerundete Ecken 6"/>
          <p:cNvSpPr/>
          <p:nvPr/>
        </p:nvSpPr>
        <p:spPr>
          <a:xfrm>
            <a:off x="4287327" y="2472905"/>
            <a:ext cx="2355011" cy="92302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dirty="0"/>
              <a:t>Sommer</a:t>
            </a:r>
          </a:p>
        </p:txBody>
      </p:sp>
      <p:sp>
        <p:nvSpPr>
          <p:cNvPr id="8" name="Rechteck: abgerundete Ecken 7"/>
          <p:cNvSpPr/>
          <p:nvPr/>
        </p:nvSpPr>
        <p:spPr>
          <a:xfrm>
            <a:off x="1633268" y="3743863"/>
            <a:ext cx="2355011" cy="92302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dirty="0"/>
              <a:t>Herbst</a:t>
            </a:r>
          </a:p>
        </p:txBody>
      </p:sp>
      <p:sp>
        <p:nvSpPr>
          <p:cNvPr id="9" name="Rechteck: abgerundete Ecken 8"/>
          <p:cNvSpPr/>
          <p:nvPr/>
        </p:nvSpPr>
        <p:spPr>
          <a:xfrm>
            <a:off x="4287328" y="3726611"/>
            <a:ext cx="2355011" cy="92302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dirty="0"/>
              <a:t>Winter</a:t>
            </a:r>
          </a:p>
        </p:txBody>
      </p:sp>
    </p:spTree>
    <p:extLst>
      <p:ext uri="{BB962C8B-B14F-4D97-AF65-F5344CB8AC3E}">
        <p14:creationId xmlns:p14="http://schemas.microsoft.com/office/powerpoint/2010/main" val="1618184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Breitbild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Jahreszeiten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Jahreszeiten</dc:title>
  <dc:creator>Georges Wyttenbach</dc:creator>
  <cp:lastModifiedBy>Georges Wyttenbach</cp:lastModifiedBy>
  <cp:revision>11</cp:revision>
  <dcterms:created xsi:type="dcterms:W3CDTF">2016-09-02T13:44:39Z</dcterms:created>
  <dcterms:modified xsi:type="dcterms:W3CDTF">2016-09-02T15:25:59Z</dcterms:modified>
</cp:coreProperties>
</file>