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80" r:id="rId1"/>
  </p:sldMasterIdLst>
  <p:handoutMasterIdLst>
    <p:handoutMasterId r:id="rId9"/>
  </p:handoutMasterIdLst>
  <p:sldIdLst>
    <p:sldId id="256" r:id="rId2"/>
    <p:sldId id="257" r:id="rId3"/>
    <p:sldId id="258" r:id="rId4"/>
    <p:sldId id="264" r:id="rId5"/>
    <p:sldId id="259" r:id="rId6"/>
    <p:sldId id="263" r:id="rId7"/>
    <p:sldId id="262" r:id="rId8"/>
  </p:sldIdLst>
  <p:sldSz cx="12192000" cy="6858000"/>
  <p:notesSz cx="9144000" cy="6858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853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08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4506AD-8449-4AF0-ADA5-0ED569F15756}" type="datetimeFigureOut">
              <a:rPr lang="de-CH" smtClean="0"/>
              <a:t>12.09.2016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4B5AD4-3C90-4DF4-9FBD-156792ED203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278034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537D1-6A86-4338-8E44-36DD577525A4}" type="datetimeFigureOut">
              <a:rPr lang="de-CH" smtClean="0"/>
              <a:t>12.09.2016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D137B-888B-411A-B232-944F7E53135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91046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537D1-6A86-4338-8E44-36DD577525A4}" type="datetimeFigureOut">
              <a:rPr lang="de-CH" smtClean="0"/>
              <a:t>12.09.2016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D137B-888B-411A-B232-944F7E53135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82474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537D1-6A86-4338-8E44-36DD577525A4}" type="datetimeFigureOut">
              <a:rPr lang="de-CH" smtClean="0"/>
              <a:t>12.09.2016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D137B-888B-411A-B232-944F7E53135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680439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de-DE"/>
              <a:t>Textmasterformat bearbeiten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537D1-6A86-4338-8E44-36DD577525A4}" type="datetimeFigureOut">
              <a:rPr lang="de-CH" smtClean="0"/>
              <a:t>12.09.2016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D137B-888B-411A-B232-944F7E531352}" type="slidenum">
              <a:rPr lang="de-CH" smtClean="0"/>
              <a:t>‹Nr.›</a:t>
            </a:fld>
            <a:endParaRPr lang="de-CH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745235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537D1-6A86-4338-8E44-36DD577525A4}" type="datetimeFigureOut">
              <a:rPr lang="de-CH" smtClean="0"/>
              <a:t>12.09.2016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D137B-888B-411A-B232-944F7E53135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812804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p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537D1-6A86-4338-8E44-36DD577525A4}" type="datetimeFigureOut">
              <a:rPr lang="de-CH" smtClean="0"/>
              <a:t>12.09.2016</a:t>
            </a:fld>
            <a:endParaRPr lang="de-CH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D137B-888B-411A-B232-944F7E53135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685861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Bildsp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537D1-6A86-4338-8E44-36DD577525A4}" type="datetimeFigureOut">
              <a:rPr lang="de-CH" smtClean="0"/>
              <a:t>12.09.2016</a:t>
            </a:fld>
            <a:endParaRPr lang="de-CH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D137B-888B-411A-B232-944F7E53135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246949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537D1-6A86-4338-8E44-36DD577525A4}" type="datetimeFigureOut">
              <a:rPr lang="de-CH" smtClean="0"/>
              <a:t>12.09.2016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D137B-888B-411A-B232-944F7E53135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150636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537D1-6A86-4338-8E44-36DD577525A4}" type="datetimeFigureOut">
              <a:rPr lang="de-CH" smtClean="0"/>
              <a:t>12.09.2016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D137B-888B-411A-B232-944F7E53135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956903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742950" indent="-285750">
              <a:buFont typeface="Century Gothic" panose="020B0502020202020204" pitchFamily="34" charset="0"/>
              <a:buChar char="☺"/>
              <a:defRPr/>
            </a:lvl2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537D1-6A86-4338-8E44-36DD577525A4}" type="datetimeFigureOut">
              <a:rPr lang="de-CH" smtClean="0"/>
              <a:t>12.09.2016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D137B-888B-411A-B232-944F7E53135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958468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537D1-6A86-4338-8E44-36DD577525A4}" type="datetimeFigureOut">
              <a:rPr lang="de-CH" smtClean="0"/>
              <a:t>12.09.2016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D137B-888B-411A-B232-944F7E53135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8373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537D1-6A86-4338-8E44-36DD577525A4}" type="datetimeFigureOut">
              <a:rPr lang="de-CH" smtClean="0"/>
              <a:t>12.09.2016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D137B-888B-411A-B232-944F7E53135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80586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537D1-6A86-4338-8E44-36DD577525A4}" type="datetimeFigureOut">
              <a:rPr lang="de-CH" smtClean="0"/>
              <a:t>12.09.2016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D137B-888B-411A-B232-944F7E53135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79545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537D1-6A86-4338-8E44-36DD577525A4}" type="datetimeFigureOut">
              <a:rPr lang="de-CH" smtClean="0"/>
              <a:t>12.09.2016</a:t>
            </a:fld>
            <a:endParaRPr lang="de-CH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D137B-888B-411A-B232-944F7E53135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755078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537D1-6A86-4338-8E44-36DD577525A4}" type="datetimeFigureOut">
              <a:rPr lang="de-CH" smtClean="0"/>
              <a:t>12.09.2016</a:t>
            </a:fld>
            <a:endParaRPr lang="de-CH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D137B-888B-411A-B232-944F7E53135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998933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537D1-6A86-4338-8E44-36DD577525A4}" type="datetimeFigureOut">
              <a:rPr lang="de-CH" smtClean="0"/>
              <a:t>12.09.2016</a:t>
            </a:fld>
            <a:endParaRPr lang="de-CH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D137B-888B-411A-B232-944F7E53135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879447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537D1-6A86-4338-8E44-36DD577525A4}" type="datetimeFigureOut">
              <a:rPr lang="de-CH" smtClean="0"/>
              <a:t>12.09.2016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D137B-888B-411A-B232-944F7E53135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80433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99E537D1-6A86-4338-8E44-36DD577525A4}" type="datetimeFigureOut">
              <a:rPr lang="de-CH" smtClean="0"/>
              <a:t>12.09.2016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2D137B-888B-411A-B232-944F7E53135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8983834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  <p:sldLayoutId id="2147483793" r:id="rId13"/>
    <p:sldLayoutId id="2147483794" r:id="rId14"/>
    <p:sldLayoutId id="2147483795" r:id="rId15"/>
    <p:sldLayoutId id="2147483796" r:id="rId16"/>
    <p:sldLayoutId id="214748379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Century Gothic" panose="020B0502020202020204" pitchFamily="34" charset="0"/>
        <a:buChar char="☺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589213" y="1728537"/>
            <a:ext cx="8915399" cy="2262781"/>
          </a:xfrm>
        </p:spPr>
        <p:txBody>
          <a:bodyPr>
            <a:normAutofit/>
          </a:bodyPr>
          <a:lstStyle/>
          <a:p>
            <a:r>
              <a:rPr lang="de-CH" sz="9600" dirty="0"/>
              <a:t>Sydney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573171" y="4247990"/>
            <a:ext cx="8915399" cy="1126283"/>
          </a:xfrm>
        </p:spPr>
        <p:txBody>
          <a:bodyPr>
            <a:normAutofit/>
          </a:bodyPr>
          <a:lstStyle/>
          <a:p>
            <a:r>
              <a:rPr lang="de-CH" sz="3600" dirty="0"/>
              <a:t>Sehenswürdigkeiten</a:t>
            </a:r>
          </a:p>
        </p:txBody>
      </p:sp>
    </p:spTree>
    <p:extLst>
      <p:ext uri="{BB962C8B-B14F-4D97-AF65-F5344CB8AC3E}">
        <p14:creationId xmlns:p14="http://schemas.microsoft.com/office/powerpoint/2010/main" val="9680845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Opera House</a:t>
            </a:r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836" y="1220703"/>
            <a:ext cx="5039999" cy="37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3711" y="2922671"/>
            <a:ext cx="5040000" cy="37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328027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Harbour Bridge</a:t>
            </a:r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910" y="1349130"/>
            <a:ext cx="5033356" cy="37739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9692" y="2907380"/>
            <a:ext cx="5040000" cy="37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131235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5322277" y="5627076"/>
            <a:ext cx="6600220" cy="1017245"/>
          </a:xfrm>
          <a:solidFill>
            <a:srgbClr val="002060">
              <a:alpha val="60000"/>
            </a:srgbClr>
          </a:solidFill>
        </p:spPr>
        <p:txBody>
          <a:bodyPr/>
          <a:lstStyle/>
          <a:p>
            <a:r>
              <a:rPr lang="de-CH" dirty="0"/>
              <a:t>Circular Quai</a:t>
            </a:r>
          </a:p>
        </p:txBody>
      </p:sp>
    </p:spTree>
    <p:extLst>
      <p:ext uri="{BB962C8B-B14F-4D97-AF65-F5344CB8AC3E}">
        <p14:creationId xmlns:p14="http://schemas.microsoft.com/office/powerpoint/2010/main" val="24060488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nhaltsplatzhalter 7"/>
          <p:cNvPicPr>
            <a:picLocks noGrp="1" noChangeAspect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59875" cy="6870700"/>
          </a:xfrm>
        </p:spPr>
      </p:pic>
      <p:sp>
        <p:nvSpPr>
          <p:cNvPr id="6" name="Titel 5"/>
          <p:cNvSpPr>
            <a:spLocks noGrp="1"/>
          </p:cNvSpPr>
          <p:nvPr>
            <p:ph type="ctrTitle"/>
          </p:nvPr>
        </p:nvSpPr>
        <p:spPr>
          <a:xfrm>
            <a:off x="3641558" y="5112669"/>
            <a:ext cx="6432884" cy="1745331"/>
          </a:xfrm>
        </p:spPr>
        <p:txBody>
          <a:bodyPr>
            <a:normAutofit/>
          </a:bodyPr>
          <a:lstStyle/>
          <a:p>
            <a:pPr algn="l"/>
            <a:r>
              <a:rPr lang="de-CH" sz="9600" dirty="0">
                <a:latin typeface="Century Gothic" panose="020B0502020202020204" pitchFamily="34" charset="0"/>
              </a:rPr>
              <a:t>Beaches</a:t>
            </a:r>
          </a:p>
        </p:txBody>
      </p:sp>
    </p:spTree>
    <p:extLst>
      <p:ext uri="{BB962C8B-B14F-4D97-AF65-F5344CB8AC3E}">
        <p14:creationId xmlns:p14="http://schemas.microsoft.com/office/powerpoint/2010/main" val="29571317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>
                <a:latin typeface="Century Gothic" panose="020B0502020202020204" pitchFamily="34" charset="0"/>
              </a:rPr>
              <a:t>Little Beach</a:t>
            </a:r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162" y="1509711"/>
            <a:ext cx="7174800" cy="5381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664002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>
                <a:latin typeface="Century Gothic" panose="020B0502020202020204" pitchFamily="34" charset="0"/>
              </a:rPr>
              <a:t>Bondi-Beach</a:t>
            </a:r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134" y="1467299"/>
            <a:ext cx="7175416" cy="53815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2433327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Blau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</Words>
  <Application>Microsoft Office PowerPoint</Application>
  <PresentationFormat>Breitbild</PresentationFormat>
  <Paragraphs>8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2" baseType="lpstr">
      <vt:lpstr>Arial</vt:lpstr>
      <vt:lpstr>Calibri</vt:lpstr>
      <vt:lpstr>Century Gothic</vt:lpstr>
      <vt:lpstr>Wingdings 3</vt:lpstr>
      <vt:lpstr>Ion</vt:lpstr>
      <vt:lpstr>Sydney</vt:lpstr>
      <vt:lpstr>Opera House</vt:lpstr>
      <vt:lpstr>Harbour Bridge</vt:lpstr>
      <vt:lpstr>Circular Quai</vt:lpstr>
      <vt:lpstr>Beaches</vt:lpstr>
      <vt:lpstr>Little Beach</vt:lpstr>
      <vt:lpstr>Bondi-Beach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2015-02-13T15:36:01Z</dcterms:created>
  <dcterms:modified xsi:type="dcterms:W3CDTF">2016-09-12T17:15:58Z</dcterms:modified>
</cp:coreProperties>
</file>