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864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904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98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4356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015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768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59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461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639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351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988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D3F45-DBD8-408E-9417-7D315B839666}" type="datetimeFigureOut">
              <a:rPr lang="de-CH" smtClean="0"/>
              <a:t>22.08.2016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7FF77-AC5A-4016-9420-5D56C82765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675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65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lastModifiedBy>Georges Wyttenbach</cp:lastModifiedBy>
  <cp:revision>3</cp:revision>
  <dcterms:created xsi:type="dcterms:W3CDTF">2016-08-15T10:16:57Z</dcterms:created>
  <dcterms:modified xsi:type="dcterms:W3CDTF">2016-08-22T13:23:34Z</dcterms:modified>
</cp:coreProperties>
</file>