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9B9-8A2F-4B46-94D2-66CA1A6FF9F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D2FA-3BFD-4515-A5EA-AD8975B28762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9B9-8A2F-4B46-94D2-66CA1A6FF9F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D2FA-3BFD-4515-A5EA-AD8975B28762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9B9-8A2F-4B46-94D2-66CA1A6FF9F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D2FA-3BFD-4515-A5EA-AD8975B28762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9B9-8A2F-4B46-94D2-66CA1A6FF9F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D2FA-3BFD-4515-A5EA-AD8975B28762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9B9-8A2F-4B46-94D2-66CA1A6FF9F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D2FA-3BFD-4515-A5EA-AD8975B28762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9B9-8A2F-4B46-94D2-66CA1A6FF9F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D2FA-3BFD-4515-A5EA-AD8975B28762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9B9-8A2F-4B46-94D2-66CA1A6FF9F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D2FA-3BFD-4515-A5EA-AD8975B28762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9B9-8A2F-4B46-94D2-66CA1A6FF9F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D2FA-3BFD-4515-A5EA-AD8975B28762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9B9-8A2F-4B46-94D2-66CA1A6FF9F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D2FA-3BFD-4515-A5EA-AD8975B28762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9B9-8A2F-4B46-94D2-66CA1A6FF9F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D2FA-3BFD-4515-A5EA-AD8975B28762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9B9-8A2F-4B46-94D2-66CA1A6FF9F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D2FA-3BFD-4515-A5EA-AD8975B28762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6F9B9-8A2F-4B46-94D2-66CA1A6FF9F2}" type="datetimeFigureOut">
              <a:rPr lang="de-DE" smtClean="0"/>
              <a:pPr/>
              <a:t>07.09.2016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1D2FA-3BFD-4515-A5EA-AD8975B28762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Bootssuche im Internet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Verschiedene Bootskategorien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Motorboote</a:t>
            </a:r>
          </a:p>
          <a:p>
            <a:r>
              <a:rPr lang="de-CH" dirty="0"/>
              <a:t>Segelboote</a:t>
            </a:r>
          </a:p>
          <a:p>
            <a:r>
              <a:rPr lang="de-CH" dirty="0"/>
              <a:t>Ruder &amp; Schlauchboote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Motorboote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Mit verschiedenen Suchoptionen das Suchen einzuschränken</a:t>
            </a:r>
          </a:p>
          <a:p>
            <a:pPr lvl="1"/>
            <a:r>
              <a:rPr lang="de-CH" dirty="0"/>
              <a:t>Länge</a:t>
            </a:r>
          </a:p>
          <a:p>
            <a:pPr lvl="1"/>
            <a:r>
              <a:rPr lang="de-CH" dirty="0"/>
              <a:t>Breite</a:t>
            </a:r>
          </a:p>
          <a:p>
            <a:pPr lvl="1"/>
            <a:r>
              <a:rPr lang="de-CH" dirty="0"/>
              <a:t>Jahrgang</a:t>
            </a:r>
          </a:p>
          <a:p>
            <a:pPr lvl="1"/>
            <a:r>
              <a:rPr lang="de-CH" dirty="0"/>
              <a:t>Preis</a:t>
            </a:r>
          </a:p>
          <a:p>
            <a:pPr lvl="1"/>
            <a:r>
              <a:rPr lang="de-CH" dirty="0"/>
              <a:t>Hersteller</a:t>
            </a:r>
          </a:p>
          <a:p>
            <a:pPr lvl="1"/>
            <a:r>
              <a:rPr lang="de-CH" dirty="0"/>
              <a:t>Antrieb</a:t>
            </a:r>
          </a:p>
          <a:p>
            <a:pPr lvl="1">
              <a:buNone/>
            </a:pPr>
            <a:r>
              <a:rPr lang="de-CH" dirty="0"/>
              <a:t>usw.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Motorboot - Chriscraft30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1" y="2000240"/>
            <a:ext cx="4140793" cy="2643206"/>
          </a:xfrm>
          <a:prstGeom prst="rect">
            <a:avLst/>
          </a:prstGeom>
        </p:spPr>
      </p:pic>
      <p:pic>
        <p:nvPicPr>
          <p:cNvPr id="3" name="Grafik 2" descr="Motorboot - US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3500438"/>
            <a:ext cx="3500644" cy="23804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Segelboote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Mit verschiedenen Suchoptionen das Suchen einzuschränken</a:t>
            </a:r>
          </a:p>
          <a:p>
            <a:pPr lvl="1"/>
            <a:r>
              <a:rPr lang="de-CH" dirty="0"/>
              <a:t>Länge</a:t>
            </a:r>
          </a:p>
          <a:p>
            <a:pPr lvl="1"/>
            <a:r>
              <a:rPr lang="de-CH" dirty="0"/>
              <a:t>Breite</a:t>
            </a:r>
          </a:p>
          <a:p>
            <a:pPr lvl="1"/>
            <a:r>
              <a:rPr lang="de-CH" dirty="0"/>
              <a:t>Preis</a:t>
            </a:r>
          </a:p>
          <a:p>
            <a:pPr lvl="1"/>
            <a:r>
              <a:rPr lang="de-CH" dirty="0"/>
              <a:t>Tiefgang</a:t>
            </a:r>
          </a:p>
          <a:p>
            <a:pPr lvl="1"/>
            <a:r>
              <a:rPr lang="de-CH" dirty="0"/>
              <a:t>Jahrgang</a:t>
            </a:r>
          </a:p>
          <a:p>
            <a:pPr lvl="1"/>
            <a:r>
              <a:rPr lang="de-CH" dirty="0"/>
              <a:t>Hersteller</a:t>
            </a:r>
          </a:p>
          <a:p>
            <a:pPr lvl="1">
              <a:buNone/>
            </a:pPr>
            <a:r>
              <a:rPr lang="de-CH" dirty="0"/>
              <a:t>usw.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egelboot_2.jpg"/>
          <p:cNvPicPr>
            <a:picLocks noChangeAspect="1"/>
          </p:cNvPicPr>
          <p:nvPr/>
        </p:nvPicPr>
        <p:blipFill>
          <a:blip r:embed="rId2" cstate="print"/>
          <a:srcRect l="9288" r="27552"/>
          <a:stretch>
            <a:fillRect/>
          </a:stretch>
        </p:blipFill>
        <p:spPr>
          <a:xfrm>
            <a:off x="5004048" y="1988840"/>
            <a:ext cx="3729937" cy="4429156"/>
          </a:xfrm>
          <a:prstGeom prst="rect">
            <a:avLst/>
          </a:prstGeom>
        </p:spPr>
      </p:pic>
      <p:pic>
        <p:nvPicPr>
          <p:cNvPr id="3" name="Grafik 2" descr="segelboo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000108"/>
            <a:ext cx="3594100" cy="5397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Ruder &amp; Schlauchboote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Mit verschiedenen Suchoptionen das Suchen einzuschränken</a:t>
            </a:r>
          </a:p>
          <a:p>
            <a:pPr lvl="1"/>
            <a:r>
              <a:rPr lang="de-CH" dirty="0"/>
              <a:t>Länge</a:t>
            </a:r>
          </a:p>
          <a:p>
            <a:pPr lvl="1"/>
            <a:r>
              <a:rPr lang="de-CH" dirty="0"/>
              <a:t>Breite</a:t>
            </a:r>
          </a:p>
          <a:p>
            <a:pPr lvl="1"/>
            <a:r>
              <a:rPr lang="de-CH" dirty="0"/>
              <a:t>Preis</a:t>
            </a:r>
          </a:p>
          <a:p>
            <a:pPr lvl="1"/>
            <a:r>
              <a:rPr lang="de-CH" dirty="0"/>
              <a:t>Jahrgang</a:t>
            </a:r>
          </a:p>
          <a:p>
            <a:pPr lvl="1"/>
            <a:r>
              <a:rPr lang="de-CH" dirty="0"/>
              <a:t>Hersteller</a:t>
            </a:r>
          </a:p>
          <a:p>
            <a:pPr lvl="1">
              <a:buNone/>
            </a:pPr>
            <a:r>
              <a:rPr lang="de-CH" dirty="0"/>
              <a:t>usw.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Ruderboot - Piuner_2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3643314"/>
            <a:ext cx="3791071" cy="2845533"/>
          </a:xfrm>
          <a:prstGeom prst="rect">
            <a:avLst/>
          </a:prstGeom>
        </p:spPr>
      </p:pic>
      <p:pic>
        <p:nvPicPr>
          <p:cNvPr id="3" name="Grafik 2" descr="ruderboot - Hol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214422"/>
            <a:ext cx="4214842" cy="261939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</Words>
  <Application>Microsoft Office PowerPoint</Application>
  <PresentationFormat>Bildschirmpräsentation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Arial</vt:lpstr>
      <vt:lpstr>Calibri</vt:lpstr>
      <vt:lpstr>Larissa-Design</vt:lpstr>
      <vt:lpstr>Bootssuche im Internet</vt:lpstr>
      <vt:lpstr>Verschiedene Bootskategorien</vt:lpstr>
      <vt:lpstr>Motorboote</vt:lpstr>
      <vt:lpstr>PowerPoint-Präsentation</vt:lpstr>
      <vt:lpstr>Segelboote</vt:lpstr>
      <vt:lpstr>PowerPoint-Präsentation</vt:lpstr>
      <vt:lpstr>Ruder &amp; Schlauchboote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2015-02-13T15:36:32Z</dcterms:created>
  <dcterms:modified xsi:type="dcterms:W3CDTF">2016-09-07T13:41:20Z</dcterms:modified>
</cp:coreProperties>
</file>