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9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2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47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2864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02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65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43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343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53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56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14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02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91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6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3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81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92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7296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Stichworte und Bilder</a:t>
            </a:r>
          </a:p>
        </p:txBody>
      </p:sp>
      <p:sp>
        <p:nvSpPr>
          <p:cNvPr id="3" name="Untertitel 2"/>
          <p:cNvSpPr>
            <a:spLocks noGrp="1"/>
          </p:cNvSpPr>
          <p:nvPr>
            <p:ph sz="half" idx="1"/>
          </p:nvPr>
        </p:nvSpPr>
        <p:spPr>
          <a:xfrm>
            <a:off x="999230" y="2038381"/>
            <a:ext cx="5025216" cy="3845284"/>
          </a:xfrm>
        </p:spPr>
        <p:txBody>
          <a:bodyPr/>
          <a:lstStyle/>
          <a:p>
            <a:r>
              <a:rPr lang="de-CH" dirty="0"/>
              <a:t>Stichworte und Bilder</a:t>
            </a:r>
          </a:p>
          <a:p>
            <a:r>
              <a:rPr lang="de-CH" dirty="0"/>
              <a:t>Bilder zum Illustrieren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3611" y="1969819"/>
            <a:ext cx="6331822" cy="4207144"/>
          </a:xfrm>
        </p:spPr>
      </p:pic>
    </p:spTree>
    <p:extLst>
      <p:ext uri="{BB962C8B-B14F-4D97-AF65-F5344CB8AC3E}">
        <p14:creationId xmlns:p14="http://schemas.microsoft.com/office/powerpoint/2010/main" val="1144001903"/>
      </p:ext>
    </p:extLst>
  </p:cSld>
  <p:clrMapOvr>
    <a:masterClrMapping/>
  </p:clrMapOvr>
</p:sld>
</file>

<file path=ppt/theme/theme1.xml><?xml version="1.0" encoding="utf-8"?>
<a:theme xmlns:a="http://schemas.openxmlformats.org/drawingml/2006/main" name="Tiefe">
  <a:themeElements>
    <a:clrScheme name="Tiefe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Tief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ief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Tiefe</Template>
  <TotalTime>0</TotalTime>
  <Words>9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Corbel</vt:lpstr>
      <vt:lpstr>Tiefe</vt:lpstr>
      <vt:lpstr>Stichworte und Bilder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Stichworte und Bilder</dc:title>
  <dc:creator>Georges Wyttenbach</dc:creator>
  <cp:lastModifiedBy>Georges Wyttenbach</cp:lastModifiedBy>
  <cp:revision>4</cp:revision>
  <dcterms:created xsi:type="dcterms:W3CDTF">2016-08-07T16:32:20Z</dcterms:created>
  <dcterms:modified xsi:type="dcterms:W3CDTF">2016-08-07T19:12:28Z</dcterms:modified>
</cp:coreProperties>
</file>