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1" r:id="rId9"/>
  </p:sldIdLst>
  <p:sldSz cx="12192000" cy="6858000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87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611756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r"/>
            <a:r>
              <a:rPr lang="de-CH" dirty="0" smtClean="0"/>
              <a:t>Name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9321242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0E7EE-AB04-4DB7-992A-C550E840AAF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 smtClean="0"/>
              <a:t>Name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0EFB3-55AB-46DF-B305-99B5BE963A3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038731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Name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9894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Name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48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0961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9152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09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010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164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0233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8536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6315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361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056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564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A6FAA2D-B119-4896-B167-CBFE30C36C7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8AF0D50-19EF-4E0E-BBA6-D198B3906EDC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7791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hyperlink" Target="file:///C:\Users\ASW\Documents\WINGS\PP\L&#246;sungen%202013\L-AD-Unterkunft.ppt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198" y="3091911"/>
            <a:ext cx="4370521" cy="327789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Ritomsee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Val Piora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7865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Standseilbahn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697" y="1855033"/>
            <a:ext cx="4254279" cy="1492601"/>
          </a:xfrm>
        </p:spPr>
        <p:txBody>
          <a:bodyPr>
            <a:normAutofit/>
          </a:bodyPr>
          <a:lstStyle/>
          <a:p>
            <a:r>
              <a:rPr lang="de-CH" dirty="0" smtClean="0"/>
              <a:t>Fährt von Juni bis Oktober</a:t>
            </a:r>
          </a:p>
          <a:p>
            <a:r>
              <a:rPr lang="de-CH" dirty="0" smtClean="0"/>
              <a:t>Fährt täglich von 8:30</a:t>
            </a:r>
            <a:r>
              <a:rPr lang="de-CH" dirty="0" smtClean="0">
                <a:sym typeface="Symbol" panose="05050102010706020507" pitchFamily="18" charset="2"/>
              </a:rPr>
              <a:t>18:30 Uhr</a:t>
            </a:r>
          </a:p>
          <a:p>
            <a:r>
              <a:rPr lang="de-CH" dirty="0" smtClean="0">
                <a:sym typeface="Symbol" panose="05050102010706020507" pitchFamily="18" charset="2"/>
              </a:rPr>
              <a:t>Fährt von Piotta nach Piora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18455" y="6493791"/>
            <a:ext cx="6912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solidFill>
                  <a:schemeClr val="accent1">
                    <a:lumMod val="75000"/>
                  </a:schemeClr>
                </a:solidFill>
              </a:rPr>
              <a:t>Quelle Text: http://www.ritom.ch/german/standseilbahn/geschichte/, online, 22.01.2015</a:t>
            </a:r>
            <a:endParaRPr lang="de-CH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Welle 5"/>
          <p:cNvSpPr/>
          <p:nvPr/>
        </p:nvSpPr>
        <p:spPr>
          <a:xfrm>
            <a:off x="526941" y="3580109"/>
            <a:ext cx="6540285" cy="261921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r>
              <a:rPr lang="de-CH" b="1" dirty="0" smtClean="0"/>
              <a:t>Kennzahlen</a:t>
            </a:r>
          </a:p>
          <a:p>
            <a:pPr>
              <a:tabLst>
                <a:tab pos="2867025" algn="dec"/>
              </a:tabLst>
            </a:pPr>
            <a:r>
              <a:rPr lang="de-CH" dirty="0" smtClean="0"/>
              <a:t>Maximale Steigung 	87.8 %</a:t>
            </a:r>
          </a:p>
          <a:p>
            <a:pPr>
              <a:tabLst>
                <a:tab pos="2867025" algn="dec"/>
              </a:tabLst>
            </a:pPr>
            <a:r>
              <a:rPr lang="de-CH" dirty="0" smtClean="0"/>
              <a:t>Länge 	1369 m</a:t>
            </a:r>
          </a:p>
          <a:p>
            <a:pPr>
              <a:tabLst>
                <a:tab pos="2867025" algn="dec"/>
              </a:tabLst>
            </a:pPr>
            <a:r>
              <a:rPr lang="de-CH" dirty="0" smtClean="0"/>
              <a:t>Höhenunterschied 	786 m</a:t>
            </a:r>
          </a:p>
          <a:p>
            <a:pPr>
              <a:tabLst>
                <a:tab pos="2867025" algn="dec"/>
              </a:tabLst>
            </a:pPr>
            <a:r>
              <a:rPr lang="de-CH" dirty="0" smtClean="0"/>
              <a:t>Transportkapazität 	100 Personen je Stunde/Richtung</a:t>
            </a:r>
          </a:p>
          <a:p>
            <a:pPr>
              <a:tabLst>
                <a:tab pos="2867025" algn="dec"/>
              </a:tabLst>
            </a:pPr>
            <a:r>
              <a:rPr lang="de-CH" dirty="0" smtClean="0"/>
              <a:t>Gebaut 	1921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265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Ritomsee</a:t>
            </a: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351" y="0"/>
            <a:ext cx="5143500" cy="6858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24" y="1797803"/>
            <a:ext cx="6746929" cy="506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69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Natur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5" y="1793039"/>
            <a:ext cx="11029615" cy="1415111"/>
          </a:xfrm>
        </p:spPr>
        <p:txBody>
          <a:bodyPr/>
          <a:lstStyle/>
          <a:p>
            <a:r>
              <a:rPr lang="de-CH" dirty="0" smtClean="0"/>
              <a:t>Einmalige Flora und Fauna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220" y="3060915"/>
            <a:ext cx="5062780" cy="379708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937" y="3017520"/>
            <a:ext cx="5120640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0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Wasser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1193" y="2180497"/>
            <a:ext cx="4393764" cy="1353118"/>
          </a:xfrm>
        </p:spPr>
        <p:txBody>
          <a:bodyPr/>
          <a:lstStyle/>
          <a:p>
            <a:r>
              <a:rPr lang="de-CH" dirty="0" smtClean="0"/>
              <a:t>Viele kleine Seen im Gebiet Ritom</a:t>
            </a:r>
          </a:p>
          <a:p>
            <a:r>
              <a:rPr lang="de-CH" dirty="0" smtClean="0"/>
              <a:t>Wasserfälle</a:t>
            </a:r>
          </a:p>
          <a:p>
            <a:r>
              <a:rPr lang="de-CH" dirty="0" smtClean="0"/>
              <a:t>Hochmoor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Aktivitäten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1192" y="2180496"/>
            <a:ext cx="3138401" cy="1988547"/>
          </a:xfrm>
        </p:spPr>
        <p:txBody>
          <a:bodyPr>
            <a:noAutofit/>
          </a:bodyPr>
          <a:lstStyle/>
          <a:p>
            <a:pPr>
              <a:buSzPct val="125000"/>
              <a:buFont typeface="Wingdings" panose="05000000000000000000" pitchFamily="2" charset="2"/>
              <a:buChar char=""/>
            </a:pPr>
            <a:r>
              <a:rPr lang="de-CH" sz="2400" dirty="0" smtClean="0"/>
              <a:t>Wandern</a:t>
            </a:r>
          </a:p>
          <a:p>
            <a:pPr>
              <a:buSzPct val="125000"/>
              <a:buFont typeface="Wingdings" panose="05000000000000000000" pitchFamily="2" charset="2"/>
              <a:buChar char=""/>
            </a:pPr>
            <a:r>
              <a:rPr lang="de-CH" sz="2400" dirty="0" smtClean="0"/>
              <a:t>Naturlehrpfad </a:t>
            </a:r>
          </a:p>
          <a:p>
            <a:pPr>
              <a:buSzPct val="125000"/>
              <a:buFont typeface="Wingdings" panose="05000000000000000000" pitchFamily="2" charset="2"/>
              <a:buChar char=""/>
            </a:pPr>
            <a:r>
              <a:rPr lang="de-CH" sz="2400" dirty="0" smtClean="0"/>
              <a:t>Biken</a:t>
            </a:r>
          </a:p>
          <a:p>
            <a:pPr>
              <a:buSzPct val="125000"/>
              <a:buFont typeface="Wingdings" panose="05000000000000000000" pitchFamily="2" charset="2"/>
              <a:buChar char=""/>
            </a:pPr>
            <a:r>
              <a:rPr lang="de-CH" sz="2400" dirty="0" smtClean="0"/>
              <a:t>Fischen</a:t>
            </a:r>
            <a:endParaRPr lang="de-CH" sz="2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8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Aussicht</a:t>
            </a:r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50" y="2227263"/>
            <a:ext cx="4845049" cy="3633787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227263"/>
            <a:ext cx="4845049" cy="3633787"/>
          </a:xfrm>
        </p:spPr>
      </p:pic>
      <p:sp>
        <p:nvSpPr>
          <p:cNvPr id="3" name="Interaktive Schaltfläche: Nächste(r) oder Weiter 2">
            <a:hlinkClick r:id="rId4" action="ppaction://hlinkpres?slideindex=1&amp;slidetitle=" highlightClick="1"/>
          </p:cNvPr>
          <p:cNvSpPr/>
          <p:nvPr/>
        </p:nvSpPr>
        <p:spPr>
          <a:xfrm>
            <a:off x="11050292" y="5889356"/>
            <a:ext cx="1141708" cy="9686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05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Piotta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1192" y="2180497"/>
            <a:ext cx="11029615" cy="1058650"/>
          </a:xfrm>
        </p:spPr>
        <p:txBody>
          <a:bodyPr/>
          <a:lstStyle/>
          <a:p>
            <a:r>
              <a:rPr lang="de-CH" dirty="0" smtClean="0"/>
              <a:t>Wieder unten angekommen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458" y="1782305"/>
            <a:ext cx="6767593" cy="5075695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588935" y="3828081"/>
            <a:ext cx="4014062" cy="21077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6000" dirty="0" smtClean="0"/>
              <a:t>Ende</a:t>
            </a:r>
            <a:endParaRPr lang="de-CH" sz="6000" dirty="0"/>
          </a:p>
        </p:txBody>
      </p:sp>
    </p:spTree>
    <p:extLst>
      <p:ext uri="{BB962C8B-B14F-4D97-AF65-F5344CB8AC3E}">
        <p14:creationId xmlns:p14="http://schemas.microsoft.com/office/powerpoint/2010/main" val="112949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Dividende">
  <a:themeElements>
    <a:clrScheme name="Dividend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0</TotalTime>
  <Words>62</Words>
  <Application>Microsoft Office PowerPoint</Application>
  <PresentationFormat>Breitbild</PresentationFormat>
  <Paragraphs>31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Calibri</vt:lpstr>
      <vt:lpstr>Gill Sans MT</vt:lpstr>
      <vt:lpstr>Symbol</vt:lpstr>
      <vt:lpstr>Wingdings</vt:lpstr>
      <vt:lpstr>Wingdings 2</vt:lpstr>
      <vt:lpstr>Dividende</vt:lpstr>
      <vt:lpstr>Ritomsee</vt:lpstr>
      <vt:lpstr>Standseilbahn</vt:lpstr>
      <vt:lpstr>Ritomsee</vt:lpstr>
      <vt:lpstr>Natur</vt:lpstr>
      <vt:lpstr>Wasser</vt:lpstr>
      <vt:lpstr>Aktivitäten</vt:lpstr>
      <vt:lpstr>Aussicht</vt:lpstr>
      <vt:lpstr>Piotta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2015-02-13T15:06:27Z</dcterms:created>
  <dcterms:modified xsi:type="dcterms:W3CDTF">2015-02-13T15:06:32Z</dcterms:modified>
</cp:coreProperties>
</file>