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2" r:id="rId1"/>
  </p:sldMasterIdLst>
  <p:sldIdLst>
    <p:sldId id="260" r:id="rId2"/>
    <p:sldId id="258" r:id="rId3"/>
    <p:sldId id="257" r:id="rId4"/>
    <p:sldId id="259" r:id="rId5"/>
    <p:sldId id="256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0861A65C-95B7-4152-A4E8-52A762BFDA0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958944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30DF-8428-42ED-8E85-34F4605FDF56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57145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30DF-8428-42ED-8E85-34F4605FDF56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8662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30DF-8428-42ED-8E85-34F4605FDF56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353816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30DF-8428-42ED-8E85-34F4605FDF56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544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30DF-8428-42ED-8E85-34F4605FDF56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817569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30DF-8428-42ED-8E85-34F4605FDF56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69371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4DDA4-CB59-45FC-9268-DABBD4E33C9A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34516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2DAA2-5C3E-4BC6-AE57-21EAA0775BA5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27555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E0AC6F9D-F5A3-45D3-8530-B77ECF7AF175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76579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3A6530DF-8428-42ED-8E85-34F4605FDF56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78880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82025-E5DE-49FE-9A03-29C4EA26679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50952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81FD-8CCA-4B0E-B934-98ABA863BDCF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4232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14DA1-5AA3-41AD-89D5-ABFB4EEE991F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68556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9A8C7-D9DD-4B5D-B941-18CCF6CC6708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49650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98B83-74F6-4719-8F23-C968936D2B6F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7200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AEC0-F313-4A0D-8BA7-F7C1AC6503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57029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A6530DF-8428-42ED-8E85-34F4605FDF56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39617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Ausrichten und verteilen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5656" y="3573016"/>
            <a:ext cx="6400800" cy="1752600"/>
          </a:xfrm>
        </p:spPr>
        <p:txBody>
          <a:bodyPr/>
          <a:lstStyle/>
          <a:p>
            <a:pPr algn="l"/>
            <a:r>
              <a:rPr lang="de-CH" dirty="0"/>
              <a:t>Übung zu PowerPoint Kurs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2"/>
          <p:cNvSpPr>
            <a:spLocks noChangeArrowheads="1"/>
          </p:cNvSpPr>
          <p:nvPr/>
        </p:nvSpPr>
        <p:spPr bwMode="auto">
          <a:xfrm>
            <a:off x="1043608" y="3068960"/>
            <a:ext cx="914400" cy="914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7171" name="Oval 3"/>
          <p:cNvSpPr>
            <a:spLocks noChangeArrowheads="1"/>
          </p:cNvSpPr>
          <p:nvPr/>
        </p:nvSpPr>
        <p:spPr bwMode="auto">
          <a:xfrm>
            <a:off x="2267744" y="1772816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4067944" y="2492896"/>
            <a:ext cx="914400" cy="9144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7173" name="Oval 5"/>
          <p:cNvSpPr>
            <a:spLocks noChangeArrowheads="1"/>
          </p:cNvSpPr>
          <p:nvPr/>
        </p:nvSpPr>
        <p:spPr bwMode="auto">
          <a:xfrm>
            <a:off x="5004048" y="3284984"/>
            <a:ext cx="914400" cy="914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7174" name="Oval 6"/>
          <p:cNvSpPr>
            <a:spLocks noChangeArrowheads="1"/>
          </p:cNvSpPr>
          <p:nvPr/>
        </p:nvSpPr>
        <p:spPr bwMode="auto">
          <a:xfrm>
            <a:off x="7380312" y="2492896"/>
            <a:ext cx="914400" cy="914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oben ausrichten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4788024" y="4788000"/>
            <a:ext cx="3835450" cy="156966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r>
              <a:rPr lang="de-CH" sz="2400" dirty="0"/>
              <a:t>Richten Sie die Kreise am obersten Kreis aus und verteilen Sie die Kreise horizontal.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539552" y="692696"/>
            <a:ext cx="914400" cy="914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259632" y="1844824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259632" y="2852936"/>
            <a:ext cx="914400" cy="914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619672" y="4509120"/>
            <a:ext cx="914400" cy="914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2627784" y="5589240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linksbündig ausrichten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788000" y="4788000"/>
            <a:ext cx="4050730" cy="156966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r>
              <a:rPr lang="de-CH" sz="2400" dirty="0"/>
              <a:t>Richten Sie die Quadrate linksbündig aus und verteilen Sie die Objekte vertikal.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horizontal verteilen</a:t>
            </a: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1043608" y="2060848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2267744" y="3429000"/>
            <a:ext cx="976313" cy="485775"/>
          </a:xfrm>
          <a:prstGeom prst="notched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3923928" y="1916832"/>
            <a:ext cx="976313" cy="485775"/>
          </a:xfrm>
          <a:prstGeom prst="homePlate">
            <a:avLst>
              <a:gd name="adj" fmla="val 50245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5796136" y="3789040"/>
            <a:ext cx="976313" cy="485775"/>
          </a:xfrm>
          <a:prstGeom prst="chevron">
            <a:avLst>
              <a:gd name="adj" fmla="val 50245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6732240" y="3356992"/>
            <a:ext cx="914400" cy="6096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666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4788000" y="4788000"/>
            <a:ext cx="4122738" cy="1200329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de-CH" sz="2400" dirty="0"/>
              <a:t>Zentrieren Sie die Pfeile vertikal und verteilen Sie die Objekte horizontal.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2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Objektebene</a:t>
            </a:r>
          </a:p>
        </p:txBody>
      </p:sp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5004048" y="4581128"/>
            <a:ext cx="3672408" cy="193899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r>
              <a:rPr lang="de-CH" sz="2400" dirty="0"/>
              <a:t>Klicken Sie auf die dunkelblaue Fläche und stellen Sie sie Schritt für Schritt jeweils eine Ebene nach hinten.</a:t>
            </a:r>
          </a:p>
        </p:txBody>
      </p:sp>
      <p:sp>
        <p:nvSpPr>
          <p:cNvPr id="13" name="Oval 28"/>
          <p:cNvSpPr>
            <a:spLocks noChangeArrowheads="1"/>
          </p:cNvSpPr>
          <p:nvPr/>
        </p:nvSpPr>
        <p:spPr bwMode="auto">
          <a:xfrm>
            <a:off x="1366078" y="2636838"/>
            <a:ext cx="1584325" cy="158432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14" name="Oval 32"/>
          <p:cNvSpPr>
            <a:spLocks noChangeArrowheads="1"/>
          </p:cNvSpPr>
          <p:nvPr/>
        </p:nvSpPr>
        <p:spPr bwMode="auto">
          <a:xfrm rot="2700000">
            <a:off x="1659765" y="1922463"/>
            <a:ext cx="1584325" cy="158432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15" name="Oval 30"/>
          <p:cNvSpPr>
            <a:spLocks noChangeArrowheads="1"/>
          </p:cNvSpPr>
          <p:nvPr/>
        </p:nvSpPr>
        <p:spPr bwMode="auto">
          <a:xfrm>
            <a:off x="2374140" y="1628775"/>
            <a:ext cx="1584325" cy="1584325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16" name="Oval 34"/>
          <p:cNvSpPr>
            <a:spLocks noChangeArrowheads="1"/>
          </p:cNvSpPr>
          <p:nvPr/>
        </p:nvSpPr>
        <p:spPr bwMode="auto">
          <a:xfrm rot="2700000">
            <a:off x="3086928" y="1922463"/>
            <a:ext cx="1584325" cy="15843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17" name="Oval 26"/>
          <p:cNvSpPr>
            <a:spLocks noChangeArrowheads="1"/>
          </p:cNvSpPr>
          <p:nvPr/>
        </p:nvSpPr>
        <p:spPr bwMode="auto">
          <a:xfrm>
            <a:off x="3382203" y="2636838"/>
            <a:ext cx="1584325" cy="1584325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18" name="Oval 31"/>
          <p:cNvSpPr>
            <a:spLocks noChangeArrowheads="1"/>
          </p:cNvSpPr>
          <p:nvPr/>
        </p:nvSpPr>
        <p:spPr bwMode="auto">
          <a:xfrm rot="2700000">
            <a:off x="3086928" y="3349625"/>
            <a:ext cx="1584325" cy="158432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19" name="Oval 29"/>
          <p:cNvSpPr>
            <a:spLocks noChangeArrowheads="1"/>
          </p:cNvSpPr>
          <p:nvPr/>
        </p:nvSpPr>
        <p:spPr bwMode="auto">
          <a:xfrm>
            <a:off x="2374140" y="3644900"/>
            <a:ext cx="1584325" cy="15843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20" name="Oval 33"/>
          <p:cNvSpPr>
            <a:spLocks noChangeArrowheads="1"/>
          </p:cNvSpPr>
          <p:nvPr/>
        </p:nvSpPr>
        <p:spPr bwMode="auto">
          <a:xfrm rot="2700000">
            <a:off x="1659765" y="3349625"/>
            <a:ext cx="1584325" cy="15843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21" name="Oval 36"/>
          <p:cNvSpPr>
            <a:spLocks noChangeArrowheads="1"/>
          </p:cNvSpPr>
          <p:nvPr/>
        </p:nvSpPr>
        <p:spPr bwMode="auto">
          <a:xfrm>
            <a:off x="1653415" y="1916113"/>
            <a:ext cx="3025775" cy="30257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0</TotalTime>
  <Words>73</Words>
  <Application>Microsoft Office PowerPoint</Application>
  <PresentationFormat>Bildschirmpräsentation (4:3)</PresentationFormat>
  <Paragraphs>10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8" baseType="lpstr">
      <vt:lpstr>Arial</vt:lpstr>
      <vt:lpstr>Corbel</vt:lpstr>
      <vt:lpstr>Parallax</vt:lpstr>
      <vt:lpstr>Ausrichten und verteilen</vt:lpstr>
      <vt:lpstr>oben ausrichten</vt:lpstr>
      <vt:lpstr>linksbündig ausrichten</vt:lpstr>
      <vt:lpstr>horizontal verteilen</vt:lpstr>
      <vt:lpstr>Objektebene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2015-02-13T15:35:43Z</dcterms:created>
  <dcterms:modified xsi:type="dcterms:W3CDTF">2016-09-03T11:59:28Z</dcterms:modified>
</cp:coreProperties>
</file>