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84" r:id="rId1"/>
  </p:sldMasterIdLst>
  <p:sldIdLst>
    <p:sldId id="256" r:id="rId2"/>
  </p:sldIdLst>
  <p:sldSz cx="6858000" cy="12192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38" d="100"/>
          <a:sy n="38" d="100"/>
        </p:scale>
        <p:origin x="250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36068" y="5485804"/>
            <a:ext cx="6180081" cy="58752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35894" y="1761067"/>
            <a:ext cx="5992314" cy="2675278"/>
          </a:xfrm>
          <a:effectLst/>
        </p:spPr>
        <p:txBody>
          <a:bodyPr anchor="b">
            <a:normAutofit/>
          </a:bodyPr>
          <a:lstStyle>
            <a:lvl1pPr>
              <a:defRPr sz="2700">
                <a:solidFill>
                  <a:schemeClr val="accent1"/>
                </a:solidFill>
              </a:defRPr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35894" y="4436346"/>
            <a:ext cx="5992314" cy="1049460"/>
          </a:xfrm>
        </p:spPr>
        <p:txBody>
          <a:bodyPr anchor="t">
            <a:normAutofit/>
          </a:bodyPr>
          <a:lstStyle>
            <a:lvl1pPr marL="0" indent="0" algn="l">
              <a:buNone/>
              <a:defRPr sz="1200" cap="all">
                <a:solidFill>
                  <a:schemeClr val="accent2"/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5723595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336070" y="1066179"/>
            <a:ext cx="6179030" cy="2237915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8181370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972051" y="1066178"/>
            <a:ext cx="1543049" cy="10341244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1" y="1201290"/>
            <a:ext cx="1127342" cy="9214352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35894" y="1201290"/>
            <a:ext cx="4441657" cy="9214352"/>
          </a:xfrm>
        </p:spPr>
        <p:txBody>
          <a:bodyPr vert="eaVert" anchor="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058941" y="10588687"/>
            <a:ext cx="710754" cy="649111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35894" y="10580997"/>
            <a:ext cx="4441657" cy="649111"/>
          </a:xfrm>
        </p:spPr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7972136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336070" y="1066179"/>
            <a:ext cx="6179030" cy="2237915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35894" y="3960895"/>
            <a:ext cx="5992314" cy="6454747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705516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339485" y="9141286"/>
            <a:ext cx="6179030" cy="2237915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5895" y="5398352"/>
            <a:ext cx="5992313" cy="2675278"/>
          </a:xfrm>
        </p:spPr>
        <p:txBody>
          <a:bodyPr anchor="b">
            <a:normAutofit/>
          </a:bodyPr>
          <a:lstStyle>
            <a:lvl1pPr algn="l">
              <a:defRPr sz="2700" b="0" cap="all">
                <a:solidFill>
                  <a:schemeClr val="accent1"/>
                </a:solidFill>
              </a:defRPr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35895" y="8073630"/>
            <a:ext cx="5992313" cy="1067655"/>
          </a:xfrm>
        </p:spPr>
        <p:txBody>
          <a:bodyPr anchor="t">
            <a:normAutofit/>
          </a:bodyPr>
          <a:lstStyle>
            <a:lvl1pPr marL="0" indent="0" algn="l">
              <a:buNone/>
              <a:defRPr sz="1350" cap="all">
                <a:solidFill>
                  <a:schemeClr val="accent2"/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686650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336070" y="1066179"/>
            <a:ext cx="6179030" cy="2237915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35895" y="3960893"/>
            <a:ext cx="2924645" cy="6458750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97461" y="3960895"/>
            <a:ext cx="2930747" cy="6458750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1680801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>
            <a:spLocks noChangeAspect="1"/>
          </p:cNvSpPr>
          <p:nvPr/>
        </p:nvSpPr>
        <p:spPr>
          <a:xfrm>
            <a:off x="336070" y="1066179"/>
            <a:ext cx="6179030" cy="2237915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5414" y="3960894"/>
            <a:ext cx="2695125" cy="1024466"/>
          </a:xfrm>
        </p:spPr>
        <p:txBody>
          <a:bodyPr anchor="b">
            <a:noAutofit/>
          </a:bodyPr>
          <a:lstStyle>
            <a:lvl1pPr marL="0" indent="0">
              <a:buNone/>
              <a:defRPr sz="1650" b="0">
                <a:solidFill>
                  <a:schemeClr val="accent2"/>
                </a:soli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5895" y="5201869"/>
            <a:ext cx="2924645" cy="5217776"/>
          </a:xfrm>
        </p:spPr>
        <p:txBody>
          <a:bodyPr anchor="t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726982" y="3960894"/>
            <a:ext cx="2701226" cy="1024466"/>
          </a:xfrm>
        </p:spPr>
        <p:txBody>
          <a:bodyPr anchor="b">
            <a:noAutofit/>
          </a:bodyPr>
          <a:lstStyle>
            <a:lvl1pPr marL="0" indent="0">
              <a:buNone/>
              <a:defRPr sz="1650" b="0">
                <a:solidFill>
                  <a:schemeClr val="accent2"/>
                </a:soli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97461" y="5201869"/>
            <a:ext cx="2930747" cy="5217776"/>
          </a:xfrm>
        </p:spPr>
        <p:txBody>
          <a:bodyPr anchor="t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7072967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>
            <a:spLocks noChangeAspect="1"/>
          </p:cNvSpPr>
          <p:nvPr/>
        </p:nvSpPr>
        <p:spPr>
          <a:xfrm>
            <a:off x="336070" y="1066179"/>
            <a:ext cx="6179030" cy="2237915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2492183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2827107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339485" y="9141285"/>
            <a:ext cx="6179030" cy="226613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6014" y="9355193"/>
            <a:ext cx="2652469" cy="1225803"/>
          </a:xfrm>
        </p:spPr>
        <p:txBody>
          <a:bodyPr anchor="ctr"/>
          <a:lstStyle>
            <a:lvl1pPr algn="l">
              <a:defRPr sz="15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4799" y="1068800"/>
            <a:ext cx="6180300" cy="7475200"/>
          </a:xfrm>
        </p:spPr>
        <p:txBody>
          <a:bodyPr anchor="ctr">
            <a:normAutofit/>
          </a:bodyPr>
          <a:lstStyle>
            <a:lvl1pPr>
              <a:defRPr sz="1500">
                <a:solidFill>
                  <a:schemeClr val="tx2"/>
                </a:solidFill>
              </a:defRPr>
            </a:lvl1pPr>
            <a:lvl2pPr>
              <a:defRPr sz="1350">
                <a:solidFill>
                  <a:schemeClr val="tx2"/>
                </a:solidFill>
              </a:defRPr>
            </a:lvl2pPr>
            <a:lvl3pPr>
              <a:defRPr sz="1200">
                <a:solidFill>
                  <a:schemeClr val="tx2"/>
                </a:solidFill>
              </a:defRPr>
            </a:lvl3pPr>
            <a:lvl4pPr>
              <a:defRPr sz="1050">
                <a:solidFill>
                  <a:schemeClr val="tx2"/>
                </a:solidFill>
              </a:defRPr>
            </a:lvl4pPr>
            <a:lvl5pPr>
              <a:defRPr sz="1050">
                <a:solidFill>
                  <a:schemeClr val="tx2"/>
                </a:solidFill>
              </a:defRPr>
            </a:lvl5pPr>
            <a:lvl6pPr>
              <a:defRPr sz="1050">
                <a:solidFill>
                  <a:schemeClr val="tx2"/>
                </a:solidFill>
              </a:defRPr>
            </a:lvl6pPr>
            <a:lvl7pPr>
              <a:defRPr sz="1050">
                <a:solidFill>
                  <a:schemeClr val="tx2"/>
                </a:solidFill>
              </a:defRPr>
            </a:lvl7pPr>
            <a:lvl8pPr>
              <a:defRPr sz="1050">
                <a:solidFill>
                  <a:schemeClr val="tx2"/>
                </a:solidFill>
              </a:defRPr>
            </a:lvl8pPr>
            <a:lvl9pPr>
              <a:defRPr sz="1050">
                <a:solidFill>
                  <a:schemeClr val="tx2"/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229213" y="9355192"/>
            <a:ext cx="3198995" cy="1225804"/>
          </a:xfrm>
        </p:spPr>
        <p:txBody>
          <a:bodyPr anchor="ctr">
            <a:normAutofit/>
          </a:bodyPr>
          <a:lstStyle>
            <a:lvl1pPr marL="0" indent="0" algn="r">
              <a:buNone/>
              <a:defRPr sz="825">
                <a:solidFill>
                  <a:schemeClr val="bg1"/>
                </a:solidFill>
              </a:defRPr>
            </a:lvl1pPr>
            <a:lvl2pPr marL="342900" indent="0">
              <a:buNone/>
              <a:defRPr sz="825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540038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5894" y="8343803"/>
            <a:ext cx="5992314" cy="1007534"/>
          </a:xfrm>
        </p:spPr>
        <p:txBody>
          <a:bodyPr anchor="b">
            <a:normAutofit/>
          </a:bodyPr>
          <a:lstStyle>
            <a:lvl1pPr algn="l">
              <a:defRPr sz="1800" b="0">
                <a:solidFill>
                  <a:schemeClr val="accent1"/>
                </a:solidFill>
              </a:defRPr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6070" y="1066178"/>
            <a:ext cx="6179030" cy="6324004"/>
          </a:xfrm>
        </p:spPr>
        <p:txBody>
          <a:bodyPr anchor="t">
            <a:normAutofit/>
          </a:bodyPr>
          <a:lstStyle>
            <a:lvl1pPr marL="0" indent="0" algn="ctr">
              <a:buNone/>
              <a:defRPr sz="1200"/>
            </a:lvl1pPr>
            <a:lvl2pPr marL="342900" indent="0">
              <a:buNone/>
              <a:defRPr sz="1200"/>
            </a:lvl2pPr>
            <a:lvl3pPr marL="685800" indent="0">
              <a:buNone/>
              <a:defRPr sz="1200"/>
            </a:lvl3pPr>
            <a:lvl4pPr marL="1028700" indent="0">
              <a:buNone/>
              <a:defRPr sz="1200"/>
            </a:lvl4pPr>
            <a:lvl5pPr marL="1371600" indent="0">
              <a:buNone/>
              <a:defRPr sz="1200"/>
            </a:lvl5pPr>
            <a:lvl6pPr marL="1714500" indent="0">
              <a:buNone/>
              <a:defRPr sz="1200"/>
            </a:lvl6pPr>
            <a:lvl7pPr marL="2057400" indent="0">
              <a:buNone/>
              <a:defRPr sz="1200"/>
            </a:lvl7pPr>
            <a:lvl8pPr marL="2400300" indent="0">
              <a:buNone/>
              <a:defRPr sz="1200"/>
            </a:lvl8pPr>
            <a:lvl9pPr marL="2743200" indent="0">
              <a:buNone/>
              <a:defRPr sz="120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35894" y="9351336"/>
            <a:ext cx="5992314" cy="1064304"/>
          </a:xfrm>
        </p:spPr>
        <p:txBody>
          <a:bodyPr>
            <a:normAutofit/>
          </a:bodyPr>
          <a:lstStyle>
            <a:lvl1pPr marL="0" indent="0">
              <a:buNone/>
              <a:defRPr sz="9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5125806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35894" y="1222177"/>
            <a:ext cx="5992314" cy="1925918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35894" y="3960894"/>
            <a:ext cx="5992314" cy="645474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169495" y="10588687"/>
            <a:ext cx="160020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75">
                <a:solidFill>
                  <a:schemeClr val="accent2"/>
                </a:solidFill>
              </a:defRPr>
            </a:lvl1pPr>
          </a:lstStyle>
          <a:p>
            <a:fld id="{1D7C089B-E206-4608-9B00-459D6A3549AF}" type="datetimeFigureOut">
              <a:rPr lang="de-CH" smtClean="0"/>
              <a:t>13.02.2015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35894" y="10580997"/>
            <a:ext cx="3652939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75" cap="all">
                <a:solidFill>
                  <a:schemeClr val="accent2"/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850357" y="10588687"/>
            <a:ext cx="577851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75">
                <a:solidFill>
                  <a:schemeClr val="accent2"/>
                </a:solidFill>
              </a:defRPr>
            </a:lvl1pPr>
          </a:lstStyle>
          <a:p>
            <a:fld id="{5A68598A-0CAE-4818-817B-80B8219FADF1}" type="slidenum">
              <a:rPr lang="de-CH" smtClean="0"/>
              <a:t>‹Nr.›</a:t>
            </a:fld>
            <a:endParaRPr lang="de-CH"/>
          </a:p>
        </p:txBody>
      </p:sp>
      <p:sp>
        <p:nvSpPr>
          <p:cNvPr id="9" name="Rectangle 8"/>
          <p:cNvSpPr/>
          <p:nvPr/>
        </p:nvSpPr>
        <p:spPr>
          <a:xfrm>
            <a:off x="336069" y="784578"/>
            <a:ext cx="2039932" cy="1920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4482001" y="784578"/>
            <a:ext cx="2033100" cy="192000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2412451" y="784578"/>
            <a:ext cx="2033100" cy="1920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8418413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342900" rtl="0" eaLnBrk="1" latinLnBrk="0" hangingPunct="1">
        <a:spcBef>
          <a:spcPct val="0"/>
        </a:spcBef>
        <a:buNone/>
        <a:defRPr sz="21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9500" indent="-229500" algn="l" defTabSz="342900" rtl="0" eaLnBrk="1" latinLnBrk="0" hangingPunct="1">
        <a:spcBef>
          <a:spcPct val="20000"/>
        </a:spcBef>
        <a:spcAft>
          <a:spcPts val="450"/>
        </a:spcAft>
        <a:buClr>
          <a:schemeClr val="accent2"/>
        </a:buClr>
        <a:buSzPct val="92000"/>
        <a:buFont typeface="Wingdings 2" charset="2"/>
        <a:buChar char=""/>
        <a:defRPr sz="1350" kern="1200">
          <a:solidFill>
            <a:schemeClr val="tx2"/>
          </a:solidFill>
          <a:latin typeface="+mn-lt"/>
          <a:ea typeface="+mn-ea"/>
          <a:cs typeface="+mn-cs"/>
        </a:defRPr>
      </a:lvl1pPr>
      <a:lvl2pPr marL="472500" indent="-229500" algn="l" defTabSz="342900" rtl="0" eaLnBrk="1" latinLnBrk="0" hangingPunct="1">
        <a:spcBef>
          <a:spcPct val="20000"/>
        </a:spcBef>
        <a:spcAft>
          <a:spcPts val="450"/>
        </a:spcAft>
        <a:buClr>
          <a:schemeClr val="accent2"/>
        </a:buClr>
        <a:buSzPct val="92000"/>
        <a:buFont typeface="Wingdings 2" charset="2"/>
        <a:buChar char=""/>
        <a:defRPr sz="1200" kern="1200">
          <a:solidFill>
            <a:schemeClr val="tx2"/>
          </a:solidFill>
          <a:latin typeface="+mn-lt"/>
          <a:ea typeface="+mn-ea"/>
          <a:cs typeface="+mn-cs"/>
        </a:defRPr>
      </a:lvl2pPr>
      <a:lvl3pPr marL="675000" indent="-202500" algn="l" defTabSz="342900" rtl="0" eaLnBrk="1" latinLnBrk="0" hangingPunct="1">
        <a:spcBef>
          <a:spcPct val="20000"/>
        </a:spcBef>
        <a:spcAft>
          <a:spcPts val="450"/>
        </a:spcAft>
        <a:buClr>
          <a:schemeClr val="accent2"/>
        </a:buClr>
        <a:buSzPct val="92000"/>
        <a:buFont typeface="Wingdings 2" charset="2"/>
        <a:buChar char=""/>
        <a:defRPr sz="1050" kern="1200">
          <a:solidFill>
            <a:schemeClr val="tx2"/>
          </a:solidFill>
          <a:latin typeface="+mn-lt"/>
          <a:ea typeface="+mn-ea"/>
          <a:cs typeface="+mn-cs"/>
        </a:defRPr>
      </a:lvl3pPr>
      <a:lvl4pPr marL="931500" indent="-175500" algn="l" defTabSz="342900" rtl="0" eaLnBrk="1" latinLnBrk="0" hangingPunct="1">
        <a:spcBef>
          <a:spcPct val="20000"/>
        </a:spcBef>
        <a:spcAft>
          <a:spcPts val="450"/>
        </a:spcAft>
        <a:buClr>
          <a:schemeClr val="accent2"/>
        </a:buClr>
        <a:buSzPct val="92000"/>
        <a:buFont typeface="Wingdings 2" charset="2"/>
        <a:buChar char=""/>
        <a:defRPr sz="900" kern="1200">
          <a:solidFill>
            <a:schemeClr val="tx2"/>
          </a:solidFill>
          <a:latin typeface="+mn-lt"/>
          <a:ea typeface="+mn-ea"/>
          <a:cs typeface="+mn-cs"/>
        </a:defRPr>
      </a:lvl4pPr>
      <a:lvl5pPr marL="1201500" indent="-175500" algn="l" defTabSz="342900" rtl="0" eaLnBrk="1" latinLnBrk="0" hangingPunct="1">
        <a:spcBef>
          <a:spcPct val="20000"/>
        </a:spcBef>
        <a:spcAft>
          <a:spcPts val="450"/>
        </a:spcAft>
        <a:buClr>
          <a:schemeClr val="accent2"/>
        </a:buClr>
        <a:buSzPct val="92000"/>
        <a:buFont typeface="Wingdings 2" charset="2"/>
        <a:buChar char=""/>
        <a:defRPr sz="900" kern="1200">
          <a:solidFill>
            <a:schemeClr val="tx2"/>
          </a:solidFill>
          <a:latin typeface="+mn-lt"/>
          <a:ea typeface="+mn-ea"/>
          <a:cs typeface="+mn-cs"/>
        </a:defRPr>
      </a:lvl5pPr>
      <a:lvl6pPr marL="1425000" indent="-171450" algn="l" defTabSz="342900" rtl="0" eaLnBrk="1" latinLnBrk="0" hangingPunct="1">
        <a:spcBef>
          <a:spcPct val="20000"/>
        </a:spcBef>
        <a:spcAft>
          <a:spcPts val="450"/>
        </a:spcAft>
        <a:buClr>
          <a:schemeClr val="accent2"/>
        </a:buClr>
        <a:buSzPct val="92000"/>
        <a:buFont typeface="Wingdings 2" charset="2"/>
        <a:buChar char=""/>
        <a:defRPr sz="900" kern="1200">
          <a:solidFill>
            <a:schemeClr val="tx2"/>
          </a:solidFill>
          <a:latin typeface="+mn-lt"/>
          <a:ea typeface="+mn-ea"/>
          <a:cs typeface="+mn-cs"/>
        </a:defRPr>
      </a:lvl6pPr>
      <a:lvl7pPr marL="1650000" indent="-171450" algn="l" defTabSz="342900" rtl="0" eaLnBrk="1" latinLnBrk="0" hangingPunct="1">
        <a:spcBef>
          <a:spcPct val="20000"/>
        </a:spcBef>
        <a:spcAft>
          <a:spcPts val="450"/>
        </a:spcAft>
        <a:buClr>
          <a:schemeClr val="accent2"/>
        </a:buClr>
        <a:buSzPct val="92000"/>
        <a:buFont typeface="Wingdings 2" charset="2"/>
        <a:buChar char=""/>
        <a:defRPr sz="900" kern="1200">
          <a:solidFill>
            <a:schemeClr val="tx2"/>
          </a:solidFill>
          <a:latin typeface="+mn-lt"/>
          <a:ea typeface="+mn-ea"/>
          <a:cs typeface="+mn-cs"/>
        </a:defRPr>
      </a:lvl7pPr>
      <a:lvl8pPr marL="1875000" indent="-171450" algn="l" defTabSz="342900" rtl="0" eaLnBrk="1" latinLnBrk="0" hangingPunct="1">
        <a:spcBef>
          <a:spcPct val="20000"/>
        </a:spcBef>
        <a:spcAft>
          <a:spcPts val="450"/>
        </a:spcAft>
        <a:buClr>
          <a:schemeClr val="accent2"/>
        </a:buClr>
        <a:buSzPct val="92000"/>
        <a:buFont typeface="Wingdings 2" charset="2"/>
        <a:buChar char=""/>
        <a:defRPr sz="900" kern="1200">
          <a:solidFill>
            <a:schemeClr val="tx2"/>
          </a:solidFill>
          <a:latin typeface="+mn-lt"/>
          <a:ea typeface="+mn-ea"/>
          <a:cs typeface="+mn-cs"/>
        </a:defRPr>
      </a:lvl8pPr>
      <a:lvl9pPr marL="2100000" indent="-171450" algn="l" defTabSz="342900" rtl="0" eaLnBrk="1" latinLnBrk="0" hangingPunct="1">
        <a:spcBef>
          <a:spcPct val="20000"/>
        </a:spcBef>
        <a:spcAft>
          <a:spcPts val="450"/>
        </a:spcAft>
        <a:buClr>
          <a:schemeClr val="accent2"/>
        </a:buClr>
        <a:buSzPct val="92000"/>
        <a:buFont typeface="Wingdings 2" charset="2"/>
        <a:buChar char=""/>
        <a:defRPr sz="9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 smtClean="0"/>
              <a:t>Unterkünfte</a:t>
            </a:r>
            <a:endParaRPr lang="de-CH" dirty="0"/>
          </a:p>
        </p:txBody>
      </p:sp>
      <p:sp>
        <p:nvSpPr>
          <p:cNvPr id="5" name="Inhaltsplatzhalter 4"/>
          <p:cNvSpPr>
            <a:spLocks noGrp="1"/>
          </p:cNvSpPr>
          <p:nvPr>
            <p:ph idx="1"/>
          </p:nvPr>
        </p:nvSpPr>
        <p:spPr>
          <a:xfrm>
            <a:off x="435894" y="3316406"/>
            <a:ext cx="5992314" cy="6796586"/>
          </a:xfrm>
        </p:spPr>
        <p:txBody>
          <a:bodyPr>
            <a:normAutofit/>
          </a:bodyPr>
          <a:lstStyle/>
          <a:p>
            <a:r>
              <a:rPr lang="fr-CH" b="1" dirty="0"/>
              <a:t>Capanna Cadagno (SAT) 1 987 m</a:t>
            </a:r>
            <a:endParaRPr lang="de-CH" b="1" dirty="0"/>
          </a:p>
          <a:p>
            <a:pPr lvl="1"/>
            <a:r>
              <a:rPr lang="fr-CH" b="1" dirty="0"/>
              <a:t>Tel. +41 91 868 13 23</a:t>
            </a:r>
            <a:endParaRPr lang="de-CH" b="1" dirty="0"/>
          </a:p>
          <a:p>
            <a:pPr lvl="1"/>
            <a:r>
              <a:rPr lang="fr-CH" b="1" dirty="0"/>
              <a:t>capanna.cadagno@ticino.com</a:t>
            </a:r>
            <a:endParaRPr lang="de-CH" b="1" dirty="0"/>
          </a:p>
          <a:p>
            <a:pPr lvl="1"/>
            <a:r>
              <a:rPr lang="fr-CH" b="1" dirty="0"/>
              <a:t>www.capanna-cadagno.ch</a:t>
            </a:r>
            <a:endParaRPr lang="de-CH" b="1" dirty="0"/>
          </a:p>
          <a:p>
            <a:r>
              <a:rPr lang="fr-CH" b="1" dirty="0"/>
              <a:t>Albergo Ristorante Lago Ritom</a:t>
            </a:r>
            <a:endParaRPr lang="de-CH" b="1" dirty="0"/>
          </a:p>
          <a:p>
            <a:pPr lvl="1"/>
            <a:r>
              <a:rPr lang="fr-CH" b="1" dirty="0"/>
              <a:t>Tel. +41 91 868 14 24</a:t>
            </a:r>
            <a:endParaRPr lang="de-CH" b="1" dirty="0"/>
          </a:p>
          <a:p>
            <a:pPr lvl="1"/>
            <a:r>
              <a:rPr lang="fr-CH" b="1" dirty="0"/>
              <a:t>contact@lagoritom.ch</a:t>
            </a:r>
            <a:endParaRPr lang="de-CH" b="1" dirty="0"/>
          </a:p>
          <a:p>
            <a:pPr lvl="1"/>
            <a:r>
              <a:rPr lang="fr-CH" b="1" dirty="0"/>
              <a:t>www.lagoritom.ch</a:t>
            </a:r>
            <a:endParaRPr lang="de-CH" b="1" dirty="0"/>
          </a:p>
          <a:p>
            <a:r>
              <a:rPr lang="fr-CH" b="1" dirty="0"/>
              <a:t>Capanna Cadlimo (CAS) 2 570 m</a:t>
            </a:r>
            <a:endParaRPr lang="de-CH" b="1" dirty="0"/>
          </a:p>
          <a:p>
            <a:pPr lvl="1"/>
            <a:r>
              <a:rPr lang="de-CH" b="1" dirty="0"/>
              <a:t>Tel. +41 91 869 18 33</a:t>
            </a:r>
          </a:p>
          <a:p>
            <a:pPr lvl="1"/>
            <a:r>
              <a:rPr lang="de-CH" b="1" dirty="0"/>
              <a:t>info@cadlimo.ch</a:t>
            </a:r>
          </a:p>
          <a:p>
            <a:pPr lvl="1"/>
            <a:r>
              <a:rPr lang="de-CH" b="1" dirty="0"/>
              <a:t>www.cadlimo.ch</a:t>
            </a:r>
          </a:p>
          <a:p>
            <a:r>
              <a:rPr lang="de-CH" b="1" dirty="0"/>
              <a:t>Rifugio Föisc 2 208 m</a:t>
            </a:r>
          </a:p>
          <a:p>
            <a:pPr lvl="1"/>
            <a:r>
              <a:rPr lang="fr-CH" b="1" dirty="0"/>
              <a:t>Tel. +41 (0)91 868 13 36</a:t>
            </a:r>
            <a:endParaRPr lang="de-CH" b="1" dirty="0"/>
          </a:p>
          <a:p>
            <a:pPr lvl="1"/>
            <a:r>
              <a:rPr lang="fr-CH" b="1" dirty="0"/>
              <a:t>rifugio.foisc@gmail.com</a:t>
            </a:r>
            <a:endParaRPr lang="de-CH" b="1" dirty="0"/>
          </a:p>
          <a:p>
            <a:pPr lvl="1"/>
            <a:r>
              <a:rPr lang="fr-CH" b="1" dirty="0"/>
              <a:t>www.capanneti.ch/foeisch/foeisch.html</a:t>
            </a:r>
            <a:endParaRPr lang="de-CH" b="1" dirty="0"/>
          </a:p>
          <a:p>
            <a:r>
              <a:rPr lang="fr-CH" b="1" dirty="0"/>
              <a:t>Canvetto Cadagno 1 920 m</a:t>
            </a:r>
            <a:endParaRPr lang="de-CH" b="1" dirty="0"/>
          </a:p>
          <a:p>
            <a:pPr lvl="1"/>
            <a:r>
              <a:rPr lang="de-CH" b="1" dirty="0"/>
              <a:t>Tel. +41 91 868 16 47</a:t>
            </a:r>
          </a:p>
          <a:p>
            <a:pPr lvl="1"/>
            <a:r>
              <a:rPr lang="de-CH" b="1" dirty="0"/>
              <a:t>info@canvetto-cadagno.ch</a:t>
            </a:r>
          </a:p>
          <a:p>
            <a:pPr lvl="1"/>
            <a:r>
              <a:rPr lang="de-CH" b="1" dirty="0"/>
              <a:t>www.canvetto-cadagno.ch</a:t>
            </a:r>
          </a:p>
          <a:p>
            <a:endParaRPr lang="de-CH" dirty="0"/>
          </a:p>
        </p:txBody>
      </p:sp>
      <p:sp>
        <p:nvSpPr>
          <p:cNvPr id="6" name="Textfeld 5"/>
          <p:cNvSpPr txBox="1"/>
          <p:nvPr/>
        </p:nvSpPr>
        <p:spPr>
          <a:xfrm>
            <a:off x="703997" y="11036869"/>
            <a:ext cx="539086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CH" sz="1000" dirty="0" smtClean="0">
                <a:solidFill>
                  <a:schemeClr val="accent1">
                    <a:lumMod val="75000"/>
                  </a:schemeClr>
                </a:solidFill>
              </a:rPr>
              <a:t>Quelle: http://www.ritom.ch/fileadmin/media/Ritom_finale.pdf, online 22.01.2015</a:t>
            </a:r>
            <a:endParaRPr lang="de-CH" sz="1000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4905874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e">
  <a:themeElements>
    <a:clrScheme name="Dividende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366658"/>
      </a:accent1>
      <a:accent2>
        <a:srgbClr val="8CB64A"/>
      </a:accent2>
      <a:accent3>
        <a:srgbClr val="88D5A9"/>
      </a:accent3>
      <a:accent4>
        <a:srgbClr val="969FA7"/>
      </a:accent4>
      <a:accent5>
        <a:srgbClr val="E8A844"/>
      </a:accent5>
      <a:accent6>
        <a:srgbClr val="A1561F"/>
      </a:accent6>
      <a:hlink>
        <a:srgbClr val="828282"/>
      </a:hlink>
      <a:folHlink>
        <a:srgbClr val="A5A5A5"/>
      </a:folHlink>
    </a:clrScheme>
    <a:fontScheme name="Dividende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e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4BEC0EAF-CF86-4D49-B83B-56CC62D3CFF1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TM03457464[[fn=Dividend]]</Template>
  <TotalTime>0</TotalTime>
  <Words>15</Words>
  <Application>Microsoft Office PowerPoint</Application>
  <PresentationFormat>Breitbild</PresentationFormat>
  <Paragraphs>22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Gill Sans MT</vt:lpstr>
      <vt:lpstr>Wingdings 2</vt:lpstr>
      <vt:lpstr>Dividende</vt:lpstr>
      <vt:lpstr>Unterkünfte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2015-02-13T15:38:07Z</dcterms:created>
  <dcterms:modified xsi:type="dcterms:W3CDTF">2015-02-13T15:38:10Z</dcterms:modified>
</cp:coreProperties>
</file>

<file path=docProps/thumbnail.jpeg>
</file>