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9860" autoAdjust="0"/>
  </p:normalViewPr>
  <p:slideViewPr>
    <p:cSldViewPr>
      <p:cViewPr varScale="1">
        <p:scale>
          <a:sx n="111" d="100"/>
          <a:sy n="111" d="100"/>
        </p:scale>
        <p:origin x="151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FA529-C5A1-460B-BA46-BF904EAE20BB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E2F44-8237-4FE1-8158-66FD1045992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7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843896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302147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542118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308950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79816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71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8161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22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862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54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65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2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9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4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7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2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3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7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6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1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085427" y="2438400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6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Kakteen</a:t>
            </a:r>
            <a:endParaRPr lang="en-US" sz="6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855" y="27384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76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9" y="0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63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9" y="794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721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9" y="0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705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9" y="0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46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>
            <a:off x="1143000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90406" y="3429000"/>
            <a:ext cx="6858000" cy="1588"/>
          </a:xfrm>
          <a:prstGeom prst="line">
            <a:avLst/>
          </a:prstGeom>
          <a:ln w="254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9" y="-716"/>
            <a:ext cx="456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28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F18952F-0A8B-4625-B614-D640B68AD7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</Words>
  <Application>Microsoft Office PowerPoint</Application>
  <PresentationFormat>Bildschirmpräsentation (4:3)</PresentationFormat>
  <Paragraphs>1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2016-09-08T16:09:08Z</dcterms:created>
  <dcterms:modified xsi:type="dcterms:W3CDTF">2016-09-08T17:25:17Z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TC018814289991</vt:lpwstr>
  </property>
</Properties>
</file>