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57A4345-BDEF-401E-ABBC-D6E1E2A4FFA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835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7988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8070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730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9702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5076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F131-F136-48B3-858B-EC34CE1D6A75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756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05E7-DEF4-4FCE-977E-06BC0A01E31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456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38E36-A0ED-4989-910B-1A73B7D0BF51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750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619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3D72165-D350-4FCB-AA44-EED077BCA60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65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27FA10B-4FE3-4099-8697-B36E32CCD551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70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9651-E959-4181-A1D7-DEDAF976915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80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C415-F63D-4284-BA84-3CBC4791352D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10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EE85-3F5F-4A7B-B795-1E8D6FA76AFD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0340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626EF0E-0719-49D0-BFFE-A334147DD60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822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FFBB26A-E230-4B16-AD6C-BEBC286F549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52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Multimedia in PP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Einbinden von Sound und Film</a:t>
            </a:r>
          </a:p>
          <a:p>
            <a:r>
              <a:rPr lang="de-CH"/>
              <a:t>in eine Präsentation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Streichorchester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389152"/>
              </p:ext>
            </p:extLst>
          </p:nvPr>
        </p:nvGraphicFramePr>
        <p:xfrm>
          <a:off x="1403648" y="2492896"/>
          <a:ext cx="7244249" cy="2361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6253640" imgH="5294880" progId="">
                  <p:embed/>
                </p:oleObj>
              </mc:Choice>
              <mc:Fallback>
                <p:oleObj r:id="rId3" imgW="16253640" imgH="5294880" progId="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2492896"/>
                        <a:ext cx="7244249" cy="2361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Hotline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550772"/>
              </p:ext>
            </p:extLst>
          </p:nvPr>
        </p:nvGraphicFramePr>
        <p:xfrm>
          <a:off x="2015248" y="1556792"/>
          <a:ext cx="6589200" cy="4615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3599640" imgH="2520360" progId="">
                  <p:embed/>
                </p:oleObj>
              </mc:Choice>
              <mc:Fallback>
                <p:oleObj r:id="rId3" imgW="3599640" imgH="2520360" progId="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4">
                        <a:lum bright="20000" contrast="20000"/>
                      </a:blip>
                      <a:stretch>
                        <a:fillRect/>
                      </a:stretch>
                    </p:blipFill>
                    <p:spPr>
                      <a:xfrm>
                        <a:off x="2015248" y="1556792"/>
                        <a:ext cx="6589200" cy="4615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9600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Video einfügen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 Video einfügen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24448066"/>
      </p:ext>
    </p:extLst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18</Words>
  <Application>Microsoft Office PowerPoint</Application>
  <PresentationFormat>Bildschirmpräsentation (4:3)</PresentationFormat>
  <Paragraphs>7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Fetzen</vt:lpstr>
      <vt:lpstr>Multimedia in PP</vt:lpstr>
      <vt:lpstr>Streichorchester</vt:lpstr>
      <vt:lpstr>Hotline</vt:lpstr>
      <vt:lpstr>Video einfügen</vt:lpstr>
      <vt:lpstr>2 Video einfügen</vt:lpstr>
    </vt:vector>
  </TitlesOfParts>
  <Company>8645 Jona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</dc:title>
  <dc:creator>Moder Urs</dc:creator>
  <cp:lastModifiedBy>Georges Wyttenbach</cp:lastModifiedBy>
  <cp:revision>6</cp:revision>
  <dcterms:created xsi:type="dcterms:W3CDTF">2004-09-28T07:17:23Z</dcterms:created>
  <dcterms:modified xsi:type="dcterms:W3CDTF">2016-09-06T11:36:41Z</dcterms:modified>
</cp:coreProperties>
</file>