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Anhalteweg in Meter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Tabelle1!$B$1:$U$1</c:f>
              <c:strCache>
                <c:ptCount val="20"/>
                <c:pt idx="0">
                  <c:v>10.00 km/h</c:v>
                </c:pt>
                <c:pt idx="1">
                  <c:v>15.00 km/h</c:v>
                </c:pt>
                <c:pt idx="2">
                  <c:v>20.00 km/h</c:v>
                </c:pt>
                <c:pt idx="3">
                  <c:v>25.00 km/h</c:v>
                </c:pt>
                <c:pt idx="4">
                  <c:v>30.00 km/h</c:v>
                </c:pt>
                <c:pt idx="5">
                  <c:v>40.00 km/h</c:v>
                </c:pt>
                <c:pt idx="6">
                  <c:v>50.00 km/h</c:v>
                </c:pt>
                <c:pt idx="7">
                  <c:v>55.00 km/h</c:v>
                </c:pt>
                <c:pt idx="8">
                  <c:v>60.00 km/h</c:v>
                </c:pt>
                <c:pt idx="9">
                  <c:v>65.00 km/h</c:v>
                </c:pt>
                <c:pt idx="10">
                  <c:v>70.00 km/h</c:v>
                </c:pt>
                <c:pt idx="11">
                  <c:v>80.00 km/h</c:v>
                </c:pt>
                <c:pt idx="12">
                  <c:v>85.00 km/h</c:v>
                </c:pt>
                <c:pt idx="13">
                  <c:v>90.00 km/h</c:v>
                </c:pt>
                <c:pt idx="14">
                  <c:v>100.00 km/h</c:v>
                </c:pt>
                <c:pt idx="15">
                  <c:v>110.00 km/h</c:v>
                </c:pt>
                <c:pt idx="16">
                  <c:v>120.00 km/h</c:v>
                </c:pt>
                <c:pt idx="17">
                  <c:v>130.00 km/h</c:v>
                </c:pt>
                <c:pt idx="18">
                  <c:v>140.00 km/h</c:v>
                </c:pt>
                <c:pt idx="19">
                  <c:v>150.00 km/h</c:v>
                </c:pt>
              </c:strCache>
            </c:strRef>
          </c:cat>
          <c:val>
            <c:numRef>
              <c:f>Tabelle1!$B$2:$U$2</c:f>
              <c:numCache>
                <c:formatCode>0.00</c:formatCode>
                <c:ptCount val="20"/>
                <c:pt idx="0">
                  <c:v>3.55</c:v>
                </c:pt>
                <c:pt idx="1">
                  <c:v>5.9</c:v>
                </c:pt>
                <c:pt idx="2">
                  <c:v>8.64</c:v>
                </c:pt>
                <c:pt idx="3">
                  <c:v>11.74</c:v>
                </c:pt>
                <c:pt idx="4">
                  <c:v>15.28</c:v>
                </c:pt>
                <c:pt idx="5">
                  <c:v>23.46</c:v>
                </c:pt>
                <c:pt idx="6">
                  <c:v>33.18</c:v>
                </c:pt>
                <c:pt idx="7">
                  <c:v>38.619999999999997</c:v>
                </c:pt>
                <c:pt idx="8">
                  <c:v>44.44</c:v>
                </c:pt>
                <c:pt idx="9">
                  <c:v>50.55</c:v>
                </c:pt>
                <c:pt idx="10">
                  <c:v>57.25</c:v>
                </c:pt>
                <c:pt idx="11">
                  <c:v>71.599999999999994</c:v>
                </c:pt>
                <c:pt idx="12">
                  <c:v>79.36</c:v>
                </c:pt>
                <c:pt idx="13">
                  <c:v>87.5</c:v>
                </c:pt>
                <c:pt idx="14">
                  <c:v>104.94</c:v>
                </c:pt>
                <c:pt idx="15">
                  <c:v>123.92</c:v>
                </c:pt>
                <c:pt idx="16">
                  <c:v>144.44</c:v>
                </c:pt>
                <c:pt idx="17">
                  <c:v>166.51</c:v>
                </c:pt>
                <c:pt idx="18">
                  <c:v>190.12</c:v>
                </c:pt>
                <c:pt idx="19">
                  <c:v>215.28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97-4189-9A69-B4B8B2482A94}"/>
            </c:ext>
          </c:extLst>
        </c:ser>
        <c:ser>
          <c:idx val="1"/>
          <c:order val="1"/>
          <c:tx>
            <c:strRef>
              <c:f>Tabelle1!$A$3</c:f>
              <c:strCache>
                <c:ptCount val="1"/>
                <c:pt idx="0">
                  <c:v>Anhaltezeit in Sekunden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Tabelle1!$B$1:$U$1</c:f>
              <c:strCache>
                <c:ptCount val="20"/>
                <c:pt idx="0">
                  <c:v>10.00 km/h</c:v>
                </c:pt>
                <c:pt idx="1">
                  <c:v>15.00 km/h</c:v>
                </c:pt>
                <c:pt idx="2">
                  <c:v>20.00 km/h</c:v>
                </c:pt>
                <c:pt idx="3">
                  <c:v>25.00 km/h</c:v>
                </c:pt>
                <c:pt idx="4">
                  <c:v>30.00 km/h</c:v>
                </c:pt>
                <c:pt idx="5">
                  <c:v>40.00 km/h</c:v>
                </c:pt>
                <c:pt idx="6">
                  <c:v>50.00 km/h</c:v>
                </c:pt>
                <c:pt idx="7">
                  <c:v>55.00 km/h</c:v>
                </c:pt>
                <c:pt idx="8">
                  <c:v>60.00 km/h</c:v>
                </c:pt>
                <c:pt idx="9">
                  <c:v>65.00 km/h</c:v>
                </c:pt>
                <c:pt idx="10">
                  <c:v>70.00 km/h</c:v>
                </c:pt>
                <c:pt idx="11">
                  <c:v>80.00 km/h</c:v>
                </c:pt>
                <c:pt idx="12">
                  <c:v>85.00 km/h</c:v>
                </c:pt>
                <c:pt idx="13">
                  <c:v>90.00 km/h</c:v>
                </c:pt>
                <c:pt idx="14">
                  <c:v>100.00 km/h</c:v>
                </c:pt>
                <c:pt idx="15">
                  <c:v>110.00 km/h</c:v>
                </c:pt>
                <c:pt idx="16">
                  <c:v>120.00 km/h</c:v>
                </c:pt>
                <c:pt idx="17">
                  <c:v>130.00 km/h</c:v>
                </c:pt>
                <c:pt idx="18">
                  <c:v>140.00 km/h</c:v>
                </c:pt>
                <c:pt idx="19">
                  <c:v>150.00 km/h</c:v>
                </c:pt>
              </c:strCache>
            </c:strRef>
          </c:cat>
          <c:val>
            <c:numRef>
              <c:f>Tabelle1!$B$3:$U$3</c:f>
              <c:numCache>
                <c:formatCode>0.00</c:formatCode>
                <c:ptCount val="20"/>
                <c:pt idx="0">
                  <c:v>1.28</c:v>
                </c:pt>
                <c:pt idx="1">
                  <c:v>1.42</c:v>
                </c:pt>
                <c:pt idx="2">
                  <c:v>1.56</c:v>
                </c:pt>
                <c:pt idx="3">
                  <c:v>1.69</c:v>
                </c:pt>
                <c:pt idx="4">
                  <c:v>1.83</c:v>
                </c:pt>
                <c:pt idx="5">
                  <c:v>2.11</c:v>
                </c:pt>
                <c:pt idx="6">
                  <c:v>2.39</c:v>
                </c:pt>
                <c:pt idx="7">
                  <c:v>2.5299999999999998</c:v>
                </c:pt>
                <c:pt idx="8">
                  <c:v>2.67</c:v>
                </c:pt>
                <c:pt idx="9">
                  <c:v>2.81</c:v>
                </c:pt>
                <c:pt idx="10">
                  <c:v>2.94</c:v>
                </c:pt>
                <c:pt idx="11">
                  <c:v>3.22</c:v>
                </c:pt>
                <c:pt idx="12">
                  <c:v>3.36</c:v>
                </c:pt>
                <c:pt idx="13">
                  <c:v>3.5</c:v>
                </c:pt>
                <c:pt idx="14">
                  <c:v>3.78</c:v>
                </c:pt>
                <c:pt idx="15">
                  <c:v>4.0599999999999996</c:v>
                </c:pt>
                <c:pt idx="16">
                  <c:v>4.33</c:v>
                </c:pt>
                <c:pt idx="17">
                  <c:v>4.6100000000000003</c:v>
                </c:pt>
                <c:pt idx="18">
                  <c:v>4.8899999999999997</c:v>
                </c:pt>
                <c:pt idx="19">
                  <c:v>5.17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697-4189-9A69-B4B8B2482A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070944"/>
        <c:axId val="207074880"/>
      </c:barChart>
      <c:catAx>
        <c:axId val="207070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07074880"/>
        <c:crosses val="autoZero"/>
        <c:auto val="1"/>
        <c:lblAlgn val="ctr"/>
        <c:lblOffset val="100"/>
        <c:noMultiLvlLbl val="0"/>
      </c:catAx>
      <c:valAx>
        <c:axId val="207074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07070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4380-173F-4050-AC77-60D529AAB017}" type="datetimeFigureOut">
              <a:rPr lang="de-CH" smtClean="0"/>
              <a:t>26.08.2016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0FC7-FCC9-4EA3-A747-BEFBD20CD89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49138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4380-173F-4050-AC77-60D529AAB017}" type="datetimeFigureOut">
              <a:rPr lang="de-CH" smtClean="0"/>
              <a:t>26.08.2016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0FC7-FCC9-4EA3-A747-BEFBD20CD89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8033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4380-173F-4050-AC77-60D529AAB017}" type="datetimeFigureOut">
              <a:rPr lang="de-CH" smtClean="0"/>
              <a:t>26.08.2016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0FC7-FCC9-4EA3-A747-BEFBD20CD89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41078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4380-173F-4050-AC77-60D529AAB017}" type="datetimeFigureOut">
              <a:rPr lang="de-CH" smtClean="0"/>
              <a:t>26.08.2016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0FC7-FCC9-4EA3-A747-BEFBD20CD89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07719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4380-173F-4050-AC77-60D529AAB017}" type="datetimeFigureOut">
              <a:rPr lang="de-CH" smtClean="0"/>
              <a:t>26.08.2016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0FC7-FCC9-4EA3-A747-BEFBD20CD89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05087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4380-173F-4050-AC77-60D529AAB017}" type="datetimeFigureOut">
              <a:rPr lang="de-CH" smtClean="0"/>
              <a:t>26.08.2016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0FC7-FCC9-4EA3-A747-BEFBD20CD89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968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4380-173F-4050-AC77-60D529AAB017}" type="datetimeFigureOut">
              <a:rPr lang="de-CH" smtClean="0"/>
              <a:t>26.08.2016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0FC7-FCC9-4EA3-A747-BEFBD20CD89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76286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4380-173F-4050-AC77-60D529AAB017}" type="datetimeFigureOut">
              <a:rPr lang="de-CH" smtClean="0"/>
              <a:t>26.08.2016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0FC7-FCC9-4EA3-A747-BEFBD20CD89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67799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4380-173F-4050-AC77-60D529AAB017}" type="datetimeFigureOut">
              <a:rPr lang="de-CH" smtClean="0"/>
              <a:t>26.08.2016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0FC7-FCC9-4EA3-A747-BEFBD20CD89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05678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4380-173F-4050-AC77-60D529AAB017}" type="datetimeFigureOut">
              <a:rPr lang="de-CH" smtClean="0"/>
              <a:t>26.08.2016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0FC7-FCC9-4EA3-A747-BEFBD20CD89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52026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4380-173F-4050-AC77-60D529AAB017}" type="datetimeFigureOut">
              <a:rPr lang="de-CH" smtClean="0"/>
              <a:t>26.08.2016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0FC7-FCC9-4EA3-A747-BEFBD20CD89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34815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64380-173F-4050-AC77-60D529AAB017}" type="datetimeFigureOut">
              <a:rPr lang="de-CH" smtClean="0"/>
              <a:t>26.08.2016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50FC7-FCC9-4EA3-A747-BEFBD20CD89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641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CH" dirty="0"/>
              <a:t>Fahrzeug </a:t>
            </a:r>
            <a:r>
              <a:rPr lang="de-CH" dirty="0" err="1"/>
              <a:t>Anhalteweg</a:t>
            </a:r>
            <a:endParaRPr lang="de-CH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2983107"/>
              </p:ext>
            </p:extLst>
          </p:nvPr>
        </p:nvGraphicFramePr>
        <p:xfrm>
          <a:off x="1874088" y="1825625"/>
          <a:ext cx="8443823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4918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Fahrzeug Anhalteweg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Fahrzeug Anhalteweg</dc:title>
  <dc:creator>Georges Wyttenbach</dc:creator>
  <cp:lastModifiedBy>Georges Wyttenbach</cp:lastModifiedBy>
  <cp:revision>9</cp:revision>
  <dcterms:created xsi:type="dcterms:W3CDTF">2016-08-26T09:44:50Z</dcterms:created>
  <dcterms:modified xsi:type="dcterms:W3CDTF">2016-08-26T15:59:38Z</dcterms:modified>
</cp:coreProperties>
</file>