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de-DE" altLang="ja-JP" smtClean="0"/>
              <a:t>Titelmasterformat durch Klicken bearbeiten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de-DE" altLang="ja-JP" smtClean="0"/>
              <a:t>Formatvorlage des Untertitelmasters durch Klicken bearbeiten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de-DE" altLang="ja-JP" smtClean="0"/>
              <a:t>Titelmasterformat durch Klicken bearbeiten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de-DE" altLang="ja-JP" smtClean="0"/>
              <a:t>Titelmasterformat durch Klicken bearbeiten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de-DE" altLang="ja-JP" smtClean="0"/>
              <a:t>Titelmasterformat durch Klicken bearbeiten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de-DE" altLang="ja-JP" smtClean="0"/>
              <a:t>Formatvorlage des Untertitelmasters durch Klicken bearbeiten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JP" smtClean="0"/>
              <a:t>Titelmasterformat durch Klicken bearbeiten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de-DE" altLang="ja-JP" smtClean="0"/>
              <a:t>Titelmasterformat durch Klicken bearbeiten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JP" smtClean="0"/>
              <a:t>Titelmasterformat durch Klicken bearbeiten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de-DE" altLang="ja-JP" smtClean="0"/>
              <a:t>Titelmasterformat durch Klicken bearbeiten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de-DE" altLang="ja-JP" smtClean="0"/>
              <a:t>Titelmasterformat durch Klicken bearbeiten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de-DE" altLang="ja-JP" smtClean="0"/>
              <a:t>Titelmasterformat durch Klicken bearbeiten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de-DE" altLang="ja-JP" smtClean="0"/>
              <a:t>Titelmasterformat durch Klicken bearbeiten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de-DE" altLang="ja-JP" smtClean="0"/>
              <a:t>Bild durch Klicken auf Symbol hinzufügen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de-DE" altLang="ja-JP" smtClean="0"/>
              <a:t>Textmasterformat bearbeiten</a:t>
            </a:r>
          </a:p>
          <a:p>
            <a:pPr lvl="1"/>
            <a:r>
              <a:rPr kumimoji="1" lang="de-DE" altLang="ja-JP" smtClean="0"/>
              <a:t>Zweite Ebene</a:t>
            </a:r>
          </a:p>
          <a:p>
            <a:pPr lvl="2"/>
            <a:r>
              <a:rPr kumimoji="1" lang="de-DE" altLang="ja-JP" smtClean="0"/>
              <a:t>Dritte Ebene</a:t>
            </a:r>
          </a:p>
          <a:p>
            <a:pPr lvl="3"/>
            <a:r>
              <a:rPr kumimoji="1" lang="de-DE" altLang="ja-JP" smtClean="0"/>
              <a:t>Vierte Ebene</a:t>
            </a:r>
          </a:p>
          <a:p>
            <a:pPr lvl="4"/>
            <a:r>
              <a:rPr kumimoji="1" lang="de-DE" altLang="ja-JP" smtClean="0"/>
              <a:t>Fünfte Ebene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34F7D159-4F28-4D15-B405-727855164018}" type="datetimeFigureOut">
              <a:rPr lang="de-DE" smtClean="0"/>
              <a:t>13.02.2015</a:t>
            </a:fld>
            <a:endParaRPr lang="de-CH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de-CH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3562E303-6DBF-41CD-9B93-6BE3145A8669}" type="slidenum">
              <a:rPr lang="de-CH" smtClean="0"/>
              <a:t>‹Nr.›</a:t>
            </a:fld>
            <a:endParaRPr lang="de-CH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rgbClr val="0070C0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99592" y="4293096"/>
            <a:ext cx="6400800" cy="985664"/>
          </a:xfrm>
        </p:spPr>
        <p:txBody>
          <a:bodyPr/>
          <a:lstStyle/>
          <a:p>
            <a:r>
              <a:rPr lang="de-CH" dirty="0" smtClean="0">
                <a:solidFill>
                  <a:srgbClr val="0070C0"/>
                </a:solidFill>
              </a:rPr>
              <a:t>Singapore Airlines &amp; Swiss Airlines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971600" y="3356992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de-CH" sz="4400" dirty="0">
                <a:solidFill>
                  <a:srgbClr val="0070C0"/>
                </a:solidFill>
              </a:rPr>
              <a:t>Vergleich Anzahl Flugzeugtypen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Singapore Airlines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9512" y="2174875"/>
            <a:ext cx="4317876" cy="3951288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de-CH" dirty="0" smtClean="0"/>
              <a:t>Flugzeugtypen</a:t>
            </a:r>
          </a:p>
          <a:p>
            <a:pPr>
              <a:tabLst>
                <a:tab pos="3314700" algn="ctr"/>
              </a:tabLst>
            </a:pPr>
            <a:r>
              <a:rPr lang="de-CH" dirty="0" smtClean="0"/>
              <a:t>Airbus A380-800	11 Stk.</a:t>
            </a:r>
          </a:p>
          <a:p>
            <a:pPr>
              <a:tabLst>
                <a:tab pos="3314700" algn="ctr"/>
              </a:tabLst>
            </a:pPr>
            <a:r>
              <a:rPr lang="de-CH" dirty="0" smtClean="0"/>
              <a:t>Airbus A340-500	5 Stk.</a:t>
            </a:r>
          </a:p>
          <a:p>
            <a:pPr>
              <a:tabLst>
                <a:tab pos="3314700" algn="ctr"/>
              </a:tabLst>
            </a:pPr>
            <a:r>
              <a:rPr lang="de-CH" dirty="0" smtClean="0"/>
              <a:t>Airbus A330-300	19 Stk.</a:t>
            </a:r>
          </a:p>
          <a:p>
            <a:pPr>
              <a:tabLst>
                <a:tab pos="3314700" algn="ctr"/>
              </a:tabLst>
            </a:pPr>
            <a:r>
              <a:rPr lang="de-CH" dirty="0" smtClean="0"/>
              <a:t>Boeing 777-300ER	19 Stk.</a:t>
            </a:r>
          </a:p>
          <a:p>
            <a:pPr>
              <a:tabLst>
                <a:tab pos="3314700" algn="ctr"/>
              </a:tabLst>
            </a:pPr>
            <a:r>
              <a:rPr lang="de-CH" dirty="0" smtClean="0"/>
              <a:t>Boeing 777-200ER	9 Stk.</a:t>
            </a:r>
          </a:p>
          <a:p>
            <a:pPr>
              <a:tabLst>
                <a:tab pos="3314700" algn="ctr"/>
              </a:tabLst>
            </a:pPr>
            <a:r>
              <a:rPr lang="de-CH" dirty="0" smtClean="0"/>
              <a:t>Boeing 777-300	12 Stk.</a:t>
            </a:r>
          </a:p>
          <a:p>
            <a:pPr>
              <a:tabLst>
                <a:tab pos="3314700" algn="ctr"/>
              </a:tabLst>
            </a:pPr>
            <a:r>
              <a:rPr lang="de-CH" dirty="0" smtClean="0"/>
              <a:t>Boeing 777-200	26 Stk.</a:t>
            </a:r>
          </a:p>
          <a:p>
            <a:pPr>
              <a:tabLst>
                <a:tab pos="3314700" algn="ctr"/>
              </a:tabLst>
            </a:pPr>
            <a:r>
              <a:rPr lang="de-CH" dirty="0" smtClean="0"/>
              <a:t>Boeing 747-400	7 Stk.</a:t>
            </a:r>
          </a:p>
          <a:p>
            <a:pPr>
              <a:buFont typeface="Courier New" panose="02070309020205020404" pitchFamily="49" charset="0"/>
              <a:buChar char="o"/>
              <a:tabLst>
                <a:tab pos="3314700" algn="ctr"/>
              </a:tabLst>
            </a:pPr>
            <a:r>
              <a:rPr lang="de-CH" dirty="0" smtClean="0"/>
              <a:t>Total Flugzeuge	108Stk.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Swiss Airlines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427983" y="2174875"/>
            <a:ext cx="4536505" cy="3951288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de-CH" dirty="0" smtClean="0"/>
              <a:t>Flugzeugtypen</a:t>
            </a:r>
          </a:p>
          <a:p>
            <a:pPr>
              <a:tabLst>
                <a:tab pos="3228975" algn="ctr"/>
              </a:tabLst>
            </a:pPr>
            <a:r>
              <a:rPr lang="de-CH" dirty="0" smtClean="0"/>
              <a:t>Airbus A340	15 Stk.</a:t>
            </a:r>
          </a:p>
          <a:p>
            <a:pPr>
              <a:tabLst>
                <a:tab pos="3228975" algn="ctr"/>
              </a:tabLst>
            </a:pPr>
            <a:r>
              <a:rPr lang="de-CH" dirty="0" smtClean="0"/>
              <a:t>Airbus A330	14 Stk.</a:t>
            </a:r>
          </a:p>
          <a:p>
            <a:pPr>
              <a:tabLst>
                <a:tab pos="3228975" algn="ctr"/>
              </a:tabLst>
            </a:pPr>
            <a:r>
              <a:rPr lang="de-CH" dirty="0" smtClean="0"/>
              <a:t>Airbus A321	6 Stk.</a:t>
            </a:r>
          </a:p>
          <a:p>
            <a:pPr>
              <a:tabLst>
                <a:tab pos="3228975" algn="ctr"/>
              </a:tabLst>
            </a:pPr>
            <a:r>
              <a:rPr lang="de-CH" dirty="0" smtClean="0"/>
              <a:t>Airbus A320	24 Stk.</a:t>
            </a:r>
          </a:p>
          <a:p>
            <a:pPr>
              <a:tabLst>
                <a:tab pos="3228975" algn="ctr"/>
              </a:tabLst>
            </a:pPr>
            <a:r>
              <a:rPr lang="de-CH" dirty="0" smtClean="0"/>
              <a:t>Airbus A319	7 Stk.</a:t>
            </a:r>
          </a:p>
          <a:p>
            <a:pPr>
              <a:tabLst>
                <a:tab pos="3228975" algn="ctr"/>
              </a:tabLst>
            </a:pPr>
            <a:r>
              <a:rPr lang="de-CH" dirty="0" smtClean="0"/>
              <a:t>Avro RJ100	20 Stk.</a:t>
            </a:r>
          </a:p>
          <a:p>
            <a:pPr>
              <a:tabLst>
                <a:tab pos="3228975" algn="ctr"/>
              </a:tabLst>
            </a:pPr>
            <a:r>
              <a:rPr lang="de-CH" dirty="0" smtClean="0"/>
              <a:t>Avro RJ85	4 Stk.</a:t>
            </a:r>
          </a:p>
          <a:p>
            <a:pPr>
              <a:tabLst>
                <a:tab pos="3228975" algn="ctr"/>
              </a:tabLst>
            </a:pPr>
            <a:r>
              <a:rPr lang="de-CH" dirty="0" smtClean="0"/>
              <a:t>Fokker 100	2 Stk.</a:t>
            </a:r>
          </a:p>
          <a:p>
            <a:pPr>
              <a:buFont typeface="Courier New" panose="02070309020205020404" pitchFamily="49" charset="0"/>
              <a:buChar char="o"/>
              <a:tabLst>
                <a:tab pos="3228975" algn="ctr"/>
              </a:tabLst>
            </a:pPr>
            <a:r>
              <a:rPr lang="de-CH" dirty="0" smtClean="0"/>
              <a:t>Total Flugzeuge	92Stk.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395536" y="476672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de-CH" sz="4400" dirty="0" smtClean="0">
                <a:solidFill>
                  <a:srgbClr val="0070C0"/>
                </a:solidFill>
              </a:rPr>
              <a:t>Einsatz </a:t>
            </a:r>
            <a:r>
              <a:rPr kumimoji="1" lang="de-CH" sz="4400" dirty="0">
                <a:solidFill>
                  <a:srgbClr val="0070C0"/>
                </a:solidFill>
              </a:rPr>
              <a:t>Flugzeugtypen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20</Words>
  <Application>Microsoft Office PowerPoint</Application>
  <PresentationFormat>Bildschirmpräsentation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11" baseType="lpstr">
      <vt:lpstr>ＭＳ 明朝</vt:lpstr>
      <vt:lpstr>ＭＳ Ｐゴシック</vt:lpstr>
      <vt:lpstr>Arial</vt:lpstr>
      <vt:lpstr>Cambria</vt:lpstr>
      <vt:lpstr>Constantia</vt:lpstr>
      <vt:lpstr>Courier New</vt:lpstr>
      <vt:lpstr>HG明朝E</vt:lpstr>
      <vt:lpstr>Wingdings</vt:lpstr>
      <vt:lpstr>Brooklet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2015-02-13T15:35:28Z</dcterms:created>
  <dcterms:modified xsi:type="dcterms:W3CDTF">2015-02-13T15:35:32Z</dcterms:modified>
</cp:coreProperties>
</file>