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1536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DJ_Eröffnung</c:v>
                </c:pt>
              </c:strCache>
            </c:strRef>
          </c:tx>
          <c:marker>
            <c:symbol val="none"/>
          </c:marker>
          <c:cat>
            <c:numRef>
              <c:f>Tabelle1!$A$2:$A$121</c:f>
              <c:numCache>
                <c:formatCode>m/d/yyyy</c:formatCode>
                <c:ptCount val="120"/>
                <c:pt idx="0">
                  <c:v>41922</c:v>
                </c:pt>
                <c:pt idx="1">
                  <c:v>41921</c:v>
                </c:pt>
                <c:pt idx="2">
                  <c:v>41920</c:v>
                </c:pt>
                <c:pt idx="3">
                  <c:v>41919</c:v>
                </c:pt>
                <c:pt idx="4">
                  <c:v>41918</c:v>
                </c:pt>
                <c:pt idx="5">
                  <c:v>41915</c:v>
                </c:pt>
                <c:pt idx="6">
                  <c:v>41914</c:v>
                </c:pt>
                <c:pt idx="7">
                  <c:v>41913</c:v>
                </c:pt>
                <c:pt idx="8">
                  <c:v>41912</c:v>
                </c:pt>
                <c:pt idx="9">
                  <c:v>41911</c:v>
                </c:pt>
                <c:pt idx="10">
                  <c:v>41908</c:v>
                </c:pt>
                <c:pt idx="11">
                  <c:v>41907</c:v>
                </c:pt>
                <c:pt idx="12">
                  <c:v>41906</c:v>
                </c:pt>
                <c:pt idx="13">
                  <c:v>41905</c:v>
                </c:pt>
                <c:pt idx="14">
                  <c:v>41904</c:v>
                </c:pt>
                <c:pt idx="15">
                  <c:v>41901</c:v>
                </c:pt>
                <c:pt idx="16">
                  <c:v>41900</c:v>
                </c:pt>
                <c:pt idx="17">
                  <c:v>41899</c:v>
                </c:pt>
                <c:pt idx="18">
                  <c:v>41897</c:v>
                </c:pt>
                <c:pt idx="19">
                  <c:v>41894</c:v>
                </c:pt>
                <c:pt idx="20">
                  <c:v>41893</c:v>
                </c:pt>
                <c:pt idx="21">
                  <c:v>41892</c:v>
                </c:pt>
                <c:pt idx="22">
                  <c:v>41891</c:v>
                </c:pt>
                <c:pt idx="23">
                  <c:v>41890</c:v>
                </c:pt>
                <c:pt idx="24">
                  <c:v>41887</c:v>
                </c:pt>
                <c:pt idx="25">
                  <c:v>41886</c:v>
                </c:pt>
                <c:pt idx="26">
                  <c:v>41885</c:v>
                </c:pt>
                <c:pt idx="27">
                  <c:v>41884</c:v>
                </c:pt>
                <c:pt idx="28">
                  <c:v>41880</c:v>
                </c:pt>
                <c:pt idx="29">
                  <c:v>41879</c:v>
                </c:pt>
                <c:pt idx="30">
                  <c:v>41878</c:v>
                </c:pt>
                <c:pt idx="31">
                  <c:v>41877</c:v>
                </c:pt>
                <c:pt idx="32">
                  <c:v>41876</c:v>
                </c:pt>
                <c:pt idx="33">
                  <c:v>41873</c:v>
                </c:pt>
                <c:pt idx="34">
                  <c:v>41872</c:v>
                </c:pt>
                <c:pt idx="35">
                  <c:v>41871</c:v>
                </c:pt>
                <c:pt idx="36">
                  <c:v>41870</c:v>
                </c:pt>
                <c:pt idx="37">
                  <c:v>41869</c:v>
                </c:pt>
                <c:pt idx="38">
                  <c:v>41866</c:v>
                </c:pt>
                <c:pt idx="39">
                  <c:v>41865</c:v>
                </c:pt>
                <c:pt idx="40">
                  <c:v>41864</c:v>
                </c:pt>
                <c:pt idx="41">
                  <c:v>41863</c:v>
                </c:pt>
                <c:pt idx="42">
                  <c:v>41862</c:v>
                </c:pt>
                <c:pt idx="43">
                  <c:v>41858</c:v>
                </c:pt>
                <c:pt idx="44">
                  <c:v>41857</c:v>
                </c:pt>
                <c:pt idx="45">
                  <c:v>41856</c:v>
                </c:pt>
                <c:pt idx="46">
                  <c:v>41855</c:v>
                </c:pt>
                <c:pt idx="47">
                  <c:v>41850</c:v>
                </c:pt>
                <c:pt idx="48">
                  <c:v>41849</c:v>
                </c:pt>
                <c:pt idx="49">
                  <c:v>41848</c:v>
                </c:pt>
                <c:pt idx="50">
                  <c:v>41845</c:v>
                </c:pt>
                <c:pt idx="51">
                  <c:v>41844</c:v>
                </c:pt>
                <c:pt idx="52">
                  <c:v>41843</c:v>
                </c:pt>
                <c:pt idx="53">
                  <c:v>41842</c:v>
                </c:pt>
                <c:pt idx="54">
                  <c:v>41841</c:v>
                </c:pt>
                <c:pt idx="55">
                  <c:v>41838</c:v>
                </c:pt>
                <c:pt idx="56">
                  <c:v>41837</c:v>
                </c:pt>
                <c:pt idx="57">
                  <c:v>41836</c:v>
                </c:pt>
                <c:pt idx="58">
                  <c:v>41835</c:v>
                </c:pt>
                <c:pt idx="59">
                  <c:v>41834</c:v>
                </c:pt>
                <c:pt idx="60">
                  <c:v>41831</c:v>
                </c:pt>
                <c:pt idx="61">
                  <c:v>41830</c:v>
                </c:pt>
                <c:pt idx="62">
                  <c:v>41829</c:v>
                </c:pt>
                <c:pt idx="63">
                  <c:v>41828</c:v>
                </c:pt>
                <c:pt idx="64">
                  <c:v>41827</c:v>
                </c:pt>
                <c:pt idx="65">
                  <c:v>41823</c:v>
                </c:pt>
                <c:pt idx="66">
                  <c:v>41822</c:v>
                </c:pt>
                <c:pt idx="67">
                  <c:v>41820</c:v>
                </c:pt>
                <c:pt idx="68">
                  <c:v>41817</c:v>
                </c:pt>
                <c:pt idx="69">
                  <c:v>41816</c:v>
                </c:pt>
                <c:pt idx="70">
                  <c:v>41815</c:v>
                </c:pt>
                <c:pt idx="71">
                  <c:v>41814</c:v>
                </c:pt>
                <c:pt idx="72">
                  <c:v>41813</c:v>
                </c:pt>
                <c:pt idx="73">
                  <c:v>41810</c:v>
                </c:pt>
                <c:pt idx="74">
                  <c:v>41809</c:v>
                </c:pt>
                <c:pt idx="75">
                  <c:v>41808</c:v>
                </c:pt>
                <c:pt idx="76">
                  <c:v>41807</c:v>
                </c:pt>
                <c:pt idx="77">
                  <c:v>41806</c:v>
                </c:pt>
                <c:pt idx="78">
                  <c:v>41803</c:v>
                </c:pt>
                <c:pt idx="79">
                  <c:v>41802</c:v>
                </c:pt>
                <c:pt idx="80">
                  <c:v>41801</c:v>
                </c:pt>
                <c:pt idx="81">
                  <c:v>41800</c:v>
                </c:pt>
                <c:pt idx="82">
                  <c:v>41799</c:v>
                </c:pt>
                <c:pt idx="83">
                  <c:v>41796</c:v>
                </c:pt>
                <c:pt idx="84">
                  <c:v>41795</c:v>
                </c:pt>
                <c:pt idx="85">
                  <c:v>41794</c:v>
                </c:pt>
                <c:pt idx="86">
                  <c:v>41793</c:v>
                </c:pt>
                <c:pt idx="87">
                  <c:v>41792</c:v>
                </c:pt>
                <c:pt idx="88">
                  <c:v>41789</c:v>
                </c:pt>
                <c:pt idx="89">
                  <c:v>41788</c:v>
                </c:pt>
                <c:pt idx="90">
                  <c:v>41787</c:v>
                </c:pt>
                <c:pt idx="91">
                  <c:v>41786</c:v>
                </c:pt>
                <c:pt idx="92">
                  <c:v>41782</c:v>
                </c:pt>
                <c:pt idx="93">
                  <c:v>41781</c:v>
                </c:pt>
                <c:pt idx="94">
                  <c:v>41780</c:v>
                </c:pt>
                <c:pt idx="95">
                  <c:v>41779</c:v>
                </c:pt>
                <c:pt idx="96">
                  <c:v>41778</c:v>
                </c:pt>
                <c:pt idx="97">
                  <c:v>41775</c:v>
                </c:pt>
                <c:pt idx="98">
                  <c:v>41774</c:v>
                </c:pt>
                <c:pt idx="99">
                  <c:v>41773</c:v>
                </c:pt>
                <c:pt idx="100">
                  <c:v>41772</c:v>
                </c:pt>
                <c:pt idx="101">
                  <c:v>41768</c:v>
                </c:pt>
                <c:pt idx="102">
                  <c:v>41767</c:v>
                </c:pt>
                <c:pt idx="103">
                  <c:v>41766</c:v>
                </c:pt>
                <c:pt idx="104">
                  <c:v>41765</c:v>
                </c:pt>
                <c:pt idx="105">
                  <c:v>41764</c:v>
                </c:pt>
                <c:pt idx="106">
                  <c:v>41761</c:v>
                </c:pt>
                <c:pt idx="107">
                  <c:v>41759</c:v>
                </c:pt>
                <c:pt idx="108">
                  <c:v>41758</c:v>
                </c:pt>
                <c:pt idx="109">
                  <c:v>41757</c:v>
                </c:pt>
                <c:pt idx="110">
                  <c:v>41754</c:v>
                </c:pt>
                <c:pt idx="111">
                  <c:v>41753</c:v>
                </c:pt>
                <c:pt idx="112">
                  <c:v>41752</c:v>
                </c:pt>
                <c:pt idx="113">
                  <c:v>41751</c:v>
                </c:pt>
                <c:pt idx="114">
                  <c:v>41750</c:v>
                </c:pt>
                <c:pt idx="115">
                  <c:v>41747</c:v>
                </c:pt>
                <c:pt idx="116">
                  <c:v>41746</c:v>
                </c:pt>
                <c:pt idx="117">
                  <c:v>41745</c:v>
                </c:pt>
                <c:pt idx="118">
                  <c:v>41744</c:v>
                </c:pt>
                <c:pt idx="119">
                  <c:v>41743</c:v>
                </c:pt>
              </c:numCache>
            </c:numRef>
          </c:cat>
          <c:val>
            <c:numRef>
              <c:f>Tabelle1!$B$2:$B$121</c:f>
              <c:numCache>
                <c:formatCode>#,##0.00</c:formatCode>
                <c:ptCount val="120"/>
                <c:pt idx="0">
                  <c:v>8568.67</c:v>
                </c:pt>
                <c:pt idx="1">
                  <c:v>9261.69</c:v>
                </c:pt>
                <c:pt idx="2">
                  <c:v>9437.23</c:v>
                </c:pt>
                <c:pt idx="3">
                  <c:v>9955.42</c:v>
                </c:pt>
                <c:pt idx="4">
                  <c:v>10322.52</c:v>
                </c:pt>
                <c:pt idx="5">
                  <c:v>10483.959999999999</c:v>
                </c:pt>
                <c:pt idx="6">
                  <c:v>10825.54</c:v>
                </c:pt>
                <c:pt idx="7">
                  <c:v>10847.4</c:v>
                </c:pt>
                <c:pt idx="8">
                  <c:v>10371.58</c:v>
                </c:pt>
                <c:pt idx="9">
                  <c:v>11139.62</c:v>
                </c:pt>
                <c:pt idx="10">
                  <c:v>11019.04</c:v>
                </c:pt>
                <c:pt idx="11">
                  <c:v>10827.17</c:v>
                </c:pt>
                <c:pt idx="12">
                  <c:v>10850.02</c:v>
                </c:pt>
                <c:pt idx="13">
                  <c:v>11015.69</c:v>
                </c:pt>
                <c:pt idx="14">
                  <c:v>11394.42</c:v>
                </c:pt>
                <c:pt idx="15">
                  <c:v>11027.51</c:v>
                </c:pt>
                <c:pt idx="16">
                  <c:v>10609.01</c:v>
                </c:pt>
                <c:pt idx="17">
                  <c:v>11056.58</c:v>
                </c:pt>
                <c:pt idx="18">
                  <c:v>11416.37</c:v>
                </c:pt>
                <c:pt idx="19">
                  <c:v>11429.32</c:v>
                </c:pt>
                <c:pt idx="20">
                  <c:v>11264.44</c:v>
                </c:pt>
                <c:pt idx="21">
                  <c:v>11233.91</c:v>
                </c:pt>
                <c:pt idx="22">
                  <c:v>11514.73</c:v>
                </c:pt>
                <c:pt idx="23">
                  <c:v>11224.87</c:v>
                </c:pt>
                <c:pt idx="24">
                  <c:v>11185.63</c:v>
                </c:pt>
                <c:pt idx="25">
                  <c:v>11532.48</c:v>
                </c:pt>
                <c:pt idx="26">
                  <c:v>11506.01</c:v>
                </c:pt>
                <c:pt idx="27">
                  <c:v>11545.63</c:v>
                </c:pt>
                <c:pt idx="28">
                  <c:v>11713.23</c:v>
                </c:pt>
                <c:pt idx="29">
                  <c:v>11499.87</c:v>
                </c:pt>
                <c:pt idx="30">
                  <c:v>11412.46</c:v>
                </c:pt>
                <c:pt idx="31">
                  <c:v>11383.56</c:v>
                </c:pt>
                <c:pt idx="32">
                  <c:v>11626.19</c:v>
                </c:pt>
                <c:pt idx="33">
                  <c:v>11426.79</c:v>
                </c:pt>
                <c:pt idx="34">
                  <c:v>11415.23</c:v>
                </c:pt>
                <c:pt idx="35">
                  <c:v>11345.94</c:v>
                </c:pt>
                <c:pt idx="36">
                  <c:v>11478.09</c:v>
                </c:pt>
                <c:pt idx="37">
                  <c:v>11659.65</c:v>
                </c:pt>
                <c:pt idx="38">
                  <c:v>11611.21</c:v>
                </c:pt>
                <c:pt idx="39">
                  <c:v>11532.07</c:v>
                </c:pt>
                <c:pt idx="40">
                  <c:v>11632.81</c:v>
                </c:pt>
                <c:pt idx="41">
                  <c:v>11781.7</c:v>
                </c:pt>
                <c:pt idx="42">
                  <c:v>11729.67</c:v>
                </c:pt>
                <c:pt idx="43">
                  <c:v>11655.42</c:v>
                </c:pt>
                <c:pt idx="44">
                  <c:v>11603.64</c:v>
                </c:pt>
                <c:pt idx="45">
                  <c:v>11286.02</c:v>
                </c:pt>
                <c:pt idx="46">
                  <c:v>11326.32</c:v>
                </c:pt>
                <c:pt idx="47">
                  <c:v>11397.56</c:v>
                </c:pt>
                <c:pt idx="48">
                  <c:v>11133.44</c:v>
                </c:pt>
                <c:pt idx="49">
                  <c:v>11369.47</c:v>
                </c:pt>
                <c:pt idx="50">
                  <c:v>11341.14</c:v>
                </c:pt>
                <c:pt idx="51">
                  <c:v>11630.34</c:v>
                </c:pt>
                <c:pt idx="52">
                  <c:v>11603.39</c:v>
                </c:pt>
                <c:pt idx="53">
                  <c:v>11457.9</c:v>
                </c:pt>
                <c:pt idx="54">
                  <c:v>11495.02</c:v>
                </c:pt>
                <c:pt idx="55">
                  <c:v>11436.56</c:v>
                </c:pt>
                <c:pt idx="56">
                  <c:v>11238.39</c:v>
                </c:pt>
                <c:pt idx="57">
                  <c:v>10961.89</c:v>
                </c:pt>
                <c:pt idx="58">
                  <c:v>11050.8</c:v>
                </c:pt>
                <c:pt idx="59">
                  <c:v>11103.64</c:v>
                </c:pt>
                <c:pt idx="60">
                  <c:v>11226.17</c:v>
                </c:pt>
                <c:pt idx="61">
                  <c:v>11148.01</c:v>
                </c:pt>
                <c:pt idx="62">
                  <c:v>11381.93</c:v>
                </c:pt>
                <c:pt idx="63">
                  <c:v>11225.03</c:v>
                </c:pt>
                <c:pt idx="64">
                  <c:v>11289.19</c:v>
                </c:pt>
                <c:pt idx="65">
                  <c:v>11216</c:v>
                </c:pt>
                <c:pt idx="66">
                  <c:v>11382.34</c:v>
                </c:pt>
                <c:pt idx="67">
                  <c:v>11345.7</c:v>
                </c:pt>
                <c:pt idx="68">
                  <c:v>11452.85</c:v>
                </c:pt>
                <c:pt idx="69">
                  <c:v>11808.57</c:v>
                </c:pt>
                <c:pt idx="70">
                  <c:v>11805.31</c:v>
                </c:pt>
                <c:pt idx="71">
                  <c:v>11842.36</c:v>
                </c:pt>
                <c:pt idx="72">
                  <c:v>11843.83</c:v>
                </c:pt>
                <c:pt idx="73">
                  <c:v>12062.19</c:v>
                </c:pt>
                <c:pt idx="74">
                  <c:v>12022.54</c:v>
                </c:pt>
                <c:pt idx="75">
                  <c:v>12158.68</c:v>
                </c:pt>
                <c:pt idx="76">
                  <c:v>12269.65</c:v>
                </c:pt>
                <c:pt idx="77">
                  <c:v>12306.86</c:v>
                </c:pt>
                <c:pt idx="78">
                  <c:v>12144.59</c:v>
                </c:pt>
                <c:pt idx="79">
                  <c:v>12089.63</c:v>
                </c:pt>
                <c:pt idx="80">
                  <c:v>12286.34</c:v>
                </c:pt>
                <c:pt idx="81">
                  <c:v>12277.71</c:v>
                </c:pt>
                <c:pt idx="82">
                  <c:v>12210.13</c:v>
                </c:pt>
                <c:pt idx="83">
                  <c:v>12602.74</c:v>
                </c:pt>
                <c:pt idx="84">
                  <c:v>12388.81</c:v>
                </c:pt>
                <c:pt idx="85">
                  <c:v>12391.86</c:v>
                </c:pt>
                <c:pt idx="86">
                  <c:v>12503.2</c:v>
                </c:pt>
                <c:pt idx="87">
                  <c:v>12637.67</c:v>
                </c:pt>
                <c:pt idx="88">
                  <c:v>12647.36</c:v>
                </c:pt>
                <c:pt idx="89">
                  <c:v>12593.87</c:v>
                </c:pt>
                <c:pt idx="90">
                  <c:v>12542.9</c:v>
                </c:pt>
                <c:pt idx="91">
                  <c:v>12479.63</c:v>
                </c:pt>
                <c:pt idx="92">
                  <c:v>12620.9</c:v>
                </c:pt>
                <c:pt idx="93">
                  <c:v>12597.69</c:v>
                </c:pt>
                <c:pt idx="94">
                  <c:v>12824.94</c:v>
                </c:pt>
                <c:pt idx="95">
                  <c:v>13026.04</c:v>
                </c:pt>
                <c:pt idx="96">
                  <c:v>12985.41</c:v>
                </c:pt>
                <c:pt idx="97">
                  <c:v>12992.74</c:v>
                </c:pt>
                <c:pt idx="98">
                  <c:v>12891.29</c:v>
                </c:pt>
                <c:pt idx="99">
                  <c:v>12825.12</c:v>
                </c:pt>
                <c:pt idx="100">
                  <c:v>12872.08</c:v>
                </c:pt>
                <c:pt idx="101">
                  <c:v>12860.68</c:v>
                </c:pt>
                <c:pt idx="102">
                  <c:v>12814.84</c:v>
                </c:pt>
                <c:pt idx="103">
                  <c:v>13010.82</c:v>
                </c:pt>
                <c:pt idx="104">
                  <c:v>12968.89</c:v>
                </c:pt>
                <c:pt idx="105">
                  <c:v>13056.57</c:v>
                </c:pt>
                <c:pt idx="106">
                  <c:v>13012.53</c:v>
                </c:pt>
                <c:pt idx="107">
                  <c:v>12831.45</c:v>
                </c:pt>
                <c:pt idx="108">
                  <c:v>12870.37</c:v>
                </c:pt>
                <c:pt idx="109">
                  <c:v>12890.72</c:v>
                </c:pt>
                <c:pt idx="110">
                  <c:v>12848.38</c:v>
                </c:pt>
                <c:pt idx="111">
                  <c:v>12764.68</c:v>
                </c:pt>
                <c:pt idx="112">
                  <c:v>12721.45</c:v>
                </c:pt>
                <c:pt idx="113">
                  <c:v>12825.02</c:v>
                </c:pt>
                <c:pt idx="114">
                  <c:v>12850.91</c:v>
                </c:pt>
                <c:pt idx="115">
                  <c:v>12626.76</c:v>
                </c:pt>
                <c:pt idx="116">
                  <c:v>12617.4</c:v>
                </c:pt>
                <c:pt idx="117">
                  <c:v>12371.51</c:v>
                </c:pt>
                <c:pt idx="118">
                  <c:v>12303.6</c:v>
                </c:pt>
                <c:pt idx="119">
                  <c:v>12324.77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E0A2-45E4-ADCF-1E3950AB620D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SMI_Eröffnung</c:v>
                </c:pt>
              </c:strCache>
            </c:strRef>
          </c:tx>
          <c:marker>
            <c:symbol val="none"/>
          </c:marker>
          <c:cat>
            <c:numRef>
              <c:f>Tabelle1!$A$2:$A$121</c:f>
              <c:numCache>
                <c:formatCode>m/d/yyyy</c:formatCode>
                <c:ptCount val="120"/>
                <c:pt idx="0">
                  <c:v>41922</c:v>
                </c:pt>
                <c:pt idx="1">
                  <c:v>41921</c:v>
                </c:pt>
                <c:pt idx="2">
                  <c:v>41920</c:v>
                </c:pt>
                <c:pt idx="3">
                  <c:v>41919</c:v>
                </c:pt>
                <c:pt idx="4">
                  <c:v>41918</c:v>
                </c:pt>
                <c:pt idx="5">
                  <c:v>41915</c:v>
                </c:pt>
                <c:pt idx="6">
                  <c:v>41914</c:v>
                </c:pt>
                <c:pt idx="7">
                  <c:v>41913</c:v>
                </c:pt>
                <c:pt idx="8">
                  <c:v>41912</c:v>
                </c:pt>
                <c:pt idx="9">
                  <c:v>41911</c:v>
                </c:pt>
                <c:pt idx="10">
                  <c:v>41908</c:v>
                </c:pt>
                <c:pt idx="11">
                  <c:v>41907</c:v>
                </c:pt>
                <c:pt idx="12">
                  <c:v>41906</c:v>
                </c:pt>
                <c:pt idx="13">
                  <c:v>41905</c:v>
                </c:pt>
                <c:pt idx="14">
                  <c:v>41904</c:v>
                </c:pt>
                <c:pt idx="15">
                  <c:v>41901</c:v>
                </c:pt>
                <c:pt idx="16">
                  <c:v>41900</c:v>
                </c:pt>
                <c:pt idx="17">
                  <c:v>41899</c:v>
                </c:pt>
                <c:pt idx="18">
                  <c:v>41897</c:v>
                </c:pt>
                <c:pt idx="19">
                  <c:v>41894</c:v>
                </c:pt>
                <c:pt idx="20">
                  <c:v>41893</c:v>
                </c:pt>
                <c:pt idx="21">
                  <c:v>41892</c:v>
                </c:pt>
                <c:pt idx="22">
                  <c:v>41891</c:v>
                </c:pt>
                <c:pt idx="23">
                  <c:v>41890</c:v>
                </c:pt>
                <c:pt idx="24">
                  <c:v>41887</c:v>
                </c:pt>
                <c:pt idx="25">
                  <c:v>41886</c:v>
                </c:pt>
                <c:pt idx="26">
                  <c:v>41885</c:v>
                </c:pt>
                <c:pt idx="27">
                  <c:v>41884</c:v>
                </c:pt>
                <c:pt idx="28">
                  <c:v>41880</c:v>
                </c:pt>
                <c:pt idx="29">
                  <c:v>41879</c:v>
                </c:pt>
                <c:pt idx="30">
                  <c:v>41878</c:v>
                </c:pt>
                <c:pt idx="31">
                  <c:v>41877</c:v>
                </c:pt>
                <c:pt idx="32">
                  <c:v>41876</c:v>
                </c:pt>
                <c:pt idx="33">
                  <c:v>41873</c:v>
                </c:pt>
                <c:pt idx="34">
                  <c:v>41872</c:v>
                </c:pt>
                <c:pt idx="35">
                  <c:v>41871</c:v>
                </c:pt>
                <c:pt idx="36">
                  <c:v>41870</c:v>
                </c:pt>
                <c:pt idx="37">
                  <c:v>41869</c:v>
                </c:pt>
                <c:pt idx="38">
                  <c:v>41866</c:v>
                </c:pt>
                <c:pt idx="39">
                  <c:v>41865</c:v>
                </c:pt>
                <c:pt idx="40">
                  <c:v>41864</c:v>
                </c:pt>
                <c:pt idx="41">
                  <c:v>41863</c:v>
                </c:pt>
                <c:pt idx="42">
                  <c:v>41862</c:v>
                </c:pt>
                <c:pt idx="43">
                  <c:v>41858</c:v>
                </c:pt>
                <c:pt idx="44">
                  <c:v>41857</c:v>
                </c:pt>
                <c:pt idx="45">
                  <c:v>41856</c:v>
                </c:pt>
                <c:pt idx="46">
                  <c:v>41855</c:v>
                </c:pt>
                <c:pt idx="47">
                  <c:v>41850</c:v>
                </c:pt>
                <c:pt idx="48">
                  <c:v>41849</c:v>
                </c:pt>
                <c:pt idx="49">
                  <c:v>41848</c:v>
                </c:pt>
                <c:pt idx="50">
                  <c:v>41845</c:v>
                </c:pt>
                <c:pt idx="51">
                  <c:v>41844</c:v>
                </c:pt>
                <c:pt idx="52">
                  <c:v>41843</c:v>
                </c:pt>
                <c:pt idx="53">
                  <c:v>41842</c:v>
                </c:pt>
                <c:pt idx="54">
                  <c:v>41841</c:v>
                </c:pt>
                <c:pt idx="55">
                  <c:v>41838</c:v>
                </c:pt>
                <c:pt idx="56">
                  <c:v>41837</c:v>
                </c:pt>
                <c:pt idx="57">
                  <c:v>41836</c:v>
                </c:pt>
                <c:pt idx="58">
                  <c:v>41835</c:v>
                </c:pt>
                <c:pt idx="59">
                  <c:v>41834</c:v>
                </c:pt>
                <c:pt idx="60">
                  <c:v>41831</c:v>
                </c:pt>
                <c:pt idx="61">
                  <c:v>41830</c:v>
                </c:pt>
                <c:pt idx="62">
                  <c:v>41829</c:v>
                </c:pt>
                <c:pt idx="63">
                  <c:v>41828</c:v>
                </c:pt>
                <c:pt idx="64">
                  <c:v>41827</c:v>
                </c:pt>
                <c:pt idx="65">
                  <c:v>41823</c:v>
                </c:pt>
                <c:pt idx="66">
                  <c:v>41822</c:v>
                </c:pt>
                <c:pt idx="67">
                  <c:v>41820</c:v>
                </c:pt>
                <c:pt idx="68">
                  <c:v>41817</c:v>
                </c:pt>
                <c:pt idx="69">
                  <c:v>41816</c:v>
                </c:pt>
                <c:pt idx="70">
                  <c:v>41815</c:v>
                </c:pt>
                <c:pt idx="71">
                  <c:v>41814</c:v>
                </c:pt>
                <c:pt idx="72">
                  <c:v>41813</c:v>
                </c:pt>
                <c:pt idx="73">
                  <c:v>41810</c:v>
                </c:pt>
                <c:pt idx="74">
                  <c:v>41809</c:v>
                </c:pt>
                <c:pt idx="75">
                  <c:v>41808</c:v>
                </c:pt>
                <c:pt idx="76">
                  <c:v>41807</c:v>
                </c:pt>
                <c:pt idx="77">
                  <c:v>41806</c:v>
                </c:pt>
                <c:pt idx="78">
                  <c:v>41803</c:v>
                </c:pt>
                <c:pt idx="79">
                  <c:v>41802</c:v>
                </c:pt>
                <c:pt idx="80">
                  <c:v>41801</c:v>
                </c:pt>
                <c:pt idx="81">
                  <c:v>41800</c:v>
                </c:pt>
                <c:pt idx="82">
                  <c:v>41799</c:v>
                </c:pt>
                <c:pt idx="83">
                  <c:v>41796</c:v>
                </c:pt>
                <c:pt idx="84">
                  <c:v>41795</c:v>
                </c:pt>
                <c:pt idx="85">
                  <c:v>41794</c:v>
                </c:pt>
                <c:pt idx="86">
                  <c:v>41793</c:v>
                </c:pt>
                <c:pt idx="87">
                  <c:v>41792</c:v>
                </c:pt>
                <c:pt idx="88">
                  <c:v>41789</c:v>
                </c:pt>
                <c:pt idx="89">
                  <c:v>41788</c:v>
                </c:pt>
                <c:pt idx="90">
                  <c:v>41787</c:v>
                </c:pt>
                <c:pt idx="91">
                  <c:v>41786</c:v>
                </c:pt>
                <c:pt idx="92">
                  <c:v>41782</c:v>
                </c:pt>
                <c:pt idx="93">
                  <c:v>41781</c:v>
                </c:pt>
                <c:pt idx="94">
                  <c:v>41780</c:v>
                </c:pt>
                <c:pt idx="95">
                  <c:v>41779</c:v>
                </c:pt>
                <c:pt idx="96">
                  <c:v>41778</c:v>
                </c:pt>
                <c:pt idx="97">
                  <c:v>41775</c:v>
                </c:pt>
                <c:pt idx="98">
                  <c:v>41774</c:v>
                </c:pt>
                <c:pt idx="99">
                  <c:v>41773</c:v>
                </c:pt>
                <c:pt idx="100">
                  <c:v>41772</c:v>
                </c:pt>
                <c:pt idx="101">
                  <c:v>41768</c:v>
                </c:pt>
                <c:pt idx="102">
                  <c:v>41767</c:v>
                </c:pt>
                <c:pt idx="103">
                  <c:v>41766</c:v>
                </c:pt>
                <c:pt idx="104">
                  <c:v>41765</c:v>
                </c:pt>
                <c:pt idx="105">
                  <c:v>41764</c:v>
                </c:pt>
                <c:pt idx="106">
                  <c:v>41761</c:v>
                </c:pt>
                <c:pt idx="107">
                  <c:v>41759</c:v>
                </c:pt>
                <c:pt idx="108">
                  <c:v>41758</c:v>
                </c:pt>
                <c:pt idx="109">
                  <c:v>41757</c:v>
                </c:pt>
                <c:pt idx="110">
                  <c:v>41754</c:v>
                </c:pt>
                <c:pt idx="111">
                  <c:v>41753</c:v>
                </c:pt>
                <c:pt idx="112">
                  <c:v>41752</c:v>
                </c:pt>
                <c:pt idx="113">
                  <c:v>41751</c:v>
                </c:pt>
                <c:pt idx="114">
                  <c:v>41750</c:v>
                </c:pt>
                <c:pt idx="115">
                  <c:v>41747</c:v>
                </c:pt>
                <c:pt idx="116">
                  <c:v>41746</c:v>
                </c:pt>
                <c:pt idx="117">
                  <c:v>41745</c:v>
                </c:pt>
                <c:pt idx="118">
                  <c:v>41744</c:v>
                </c:pt>
                <c:pt idx="119">
                  <c:v>41743</c:v>
                </c:pt>
              </c:numCache>
            </c:numRef>
          </c:cat>
          <c:val>
            <c:numRef>
              <c:f>Tabelle1!$C$2:$C$121</c:f>
              <c:numCache>
                <c:formatCode>#,##0.00</c:formatCode>
                <c:ptCount val="120"/>
                <c:pt idx="0">
                  <c:v>5404.89</c:v>
                </c:pt>
                <c:pt idx="1">
                  <c:v>6186.33</c:v>
                </c:pt>
                <c:pt idx="2">
                  <c:v>6198.48</c:v>
                </c:pt>
                <c:pt idx="3">
                  <c:v>6572.12</c:v>
                </c:pt>
                <c:pt idx="4">
                  <c:v>6623.56</c:v>
                </c:pt>
                <c:pt idx="5">
                  <c:v>6754.33</c:v>
                </c:pt>
                <c:pt idx="6">
                  <c:v>6752.11</c:v>
                </c:pt>
                <c:pt idx="7">
                  <c:v>6744.13</c:v>
                </c:pt>
                <c:pt idx="8">
                  <c:v>6343.7</c:v>
                </c:pt>
                <c:pt idx="9">
                  <c:v>6748.58</c:v>
                </c:pt>
                <c:pt idx="10">
                  <c:v>6850.45</c:v>
                </c:pt>
                <c:pt idx="11">
                  <c:v>6793.26</c:v>
                </c:pt>
                <c:pt idx="12">
                  <c:v>6854.74</c:v>
                </c:pt>
                <c:pt idx="13">
                  <c:v>6861.63</c:v>
                </c:pt>
                <c:pt idx="14">
                  <c:v>7029.23</c:v>
                </c:pt>
                <c:pt idx="15">
                  <c:v>6861.77</c:v>
                </c:pt>
                <c:pt idx="16">
                  <c:v>6629.75</c:v>
                </c:pt>
                <c:pt idx="17">
                  <c:v>6855.98</c:v>
                </c:pt>
                <c:pt idx="18">
                  <c:v>7040.94</c:v>
                </c:pt>
                <c:pt idx="19">
                  <c:v>7119.52</c:v>
                </c:pt>
                <c:pt idx="20">
                  <c:v>7117.36</c:v>
                </c:pt>
                <c:pt idx="21">
                  <c:v>7170.25</c:v>
                </c:pt>
                <c:pt idx="22">
                  <c:v>7156.78</c:v>
                </c:pt>
                <c:pt idx="23">
                  <c:v>7237.88</c:v>
                </c:pt>
                <c:pt idx="24">
                  <c:v>7045.3</c:v>
                </c:pt>
                <c:pt idx="25">
                  <c:v>7270.62</c:v>
                </c:pt>
                <c:pt idx="26">
                  <c:v>7243.48</c:v>
                </c:pt>
                <c:pt idx="27">
                  <c:v>7215.57</c:v>
                </c:pt>
                <c:pt idx="28">
                  <c:v>7222.2</c:v>
                </c:pt>
                <c:pt idx="29">
                  <c:v>7087.19</c:v>
                </c:pt>
                <c:pt idx="30">
                  <c:v>7072.78</c:v>
                </c:pt>
                <c:pt idx="31">
                  <c:v>7025.43</c:v>
                </c:pt>
                <c:pt idx="32">
                  <c:v>7070.31</c:v>
                </c:pt>
                <c:pt idx="33">
                  <c:v>7014.44</c:v>
                </c:pt>
                <c:pt idx="34">
                  <c:v>7045.62</c:v>
                </c:pt>
                <c:pt idx="35">
                  <c:v>7135.73</c:v>
                </c:pt>
                <c:pt idx="36">
                  <c:v>7164.43</c:v>
                </c:pt>
                <c:pt idx="37">
                  <c:v>7172.86</c:v>
                </c:pt>
                <c:pt idx="38">
                  <c:v>7226.97</c:v>
                </c:pt>
                <c:pt idx="39">
                  <c:v>7220.1</c:v>
                </c:pt>
                <c:pt idx="40">
                  <c:v>7258.34</c:v>
                </c:pt>
                <c:pt idx="41">
                  <c:v>7313.2</c:v>
                </c:pt>
                <c:pt idx="42">
                  <c:v>7282.73</c:v>
                </c:pt>
                <c:pt idx="43">
                  <c:v>7179</c:v>
                </c:pt>
                <c:pt idx="44">
                  <c:v>7246.08</c:v>
                </c:pt>
                <c:pt idx="45">
                  <c:v>7103.24</c:v>
                </c:pt>
                <c:pt idx="46">
                  <c:v>7070.5</c:v>
                </c:pt>
                <c:pt idx="47">
                  <c:v>7091.11</c:v>
                </c:pt>
                <c:pt idx="48">
                  <c:v>6879.94</c:v>
                </c:pt>
                <c:pt idx="49">
                  <c:v>6991.28</c:v>
                </c:pt>
                <c:pt idx="50">
                  <c:v>7011.12</c:v>
                </c:pt>
                <c:pt idx="51">
                  <c:v>7147.41</c:v>
                </c:pt>
                <c:pt idx="52">
                  <c:v>7018.86</c:v>
                </c:pt>
                <c:pt idx="53">
                  <c:v>6787.28</c:v>
                </c:pt>
                <c:pt idx="54">
                  <c:v>6816.59</c:v>
                </c:pt>
                <c:pt idx="55">
                  <c:v>6694.85</c:v>
                </c:pt>
                <c:pt idx="56">
                  <c:v>6719.75</c:v>
                </c:pt>
                <c:pt idx="57">
                  <c:v>6584.5</c:v>
                </c:pt>
                <c:pt idx="58">
                  <c:v>6606.53</c:v>
                </c:pt>
                <c:pt idx="59">
                  <c:v>6701.5</c:v>
                </c:pt>
                <c:pt idx="60">
                  <c:v>6840.57</c:v>
                </c:pt>
                <c:pt idx="61">
                  <c:v>6823.51</c:v>
                </c:pt>
                <c:pt idx="62">
                  <c:v>6849.82</c:v>
                </c:pt>
                <c:pt idx="63">
                  <c:v>6684.97</c:v>
                </c:pt>
                <c:pt idx="64">
                  <c:v>6834.06</c:v>
                </c:pt>
                <c:pt idx="65">
                  <c:v>6763.45</c:v>
                </c:pt>
                <c:pt idx="66">
                  <c:v>6890.95</c:v>
                </c:pt>
                <c:pt idx="67">
                  <c:v>6850.74</c:v>
                </c:pt>
                <c:pt idx="68">
                  <c:v>6897.48</c:v>
                </c:pt>
                <c:pt idx="69">
                  <c:v>7043.99</c:v>
                </c:pt>
                <c:pt idx="70">
                  <c:v>7054.2</c:v>
                </c:pt>
                <c:pt idx="71">
                  <c:v>7020.32</c:v>
                </c:pt>
                <c:pt idx="72">
                  <c:v>7055.43</c:v>
                </c:pt>
                <c:pt idx="73">
                  <c:v>7159.46</c:v>
                </c:pt>
                <c:pt idx="74">
                  <c:v>7133.45</c:v>
                </c:pt>
                <c:pt idx="75">
                  <c:v>7235.64</c:v>
                </c:pt>
                <c:pt idx="76">
                  <c:v>7273.94</c:v>
                </c:pt>
                <c:pt idx="77">
                  <c:v>7276.08</c:v>
                </c:pt>
                <c:pt idx="78">
                  <c:v>7220.97</c:v>
                </c:pt>
                <c:pt idx="79">
                  <c:v>7159.35</c:v>
                </c:pt>
                <c:pt idx="80">
                  <c:v>7325.99</c:v>
                </c:pt>
                <c:pt idx="81">
                  <c:v>7265.97</c:v>
                </c:pt>
                <c:pt idx="82">
                  <c:v>7323.18</c:v>
                </c:pt>
                <c:pt idx="83">
                  <c:v>7610.9</c:v>
                </c:pt>
                <c:pt idx="84">
                  <c:v>7524.5</c:v>
                </c:pt>
                <c:pt idx="85">
                  <c:v>7548.73</c:v>
                </c:pt>
                <c:pt idx="86">
                  <c:v>7498.66</c:v>
                </c:pt>
                <c:pt idx="87">
                  <c:v>7549.52</c:v>
                </c:pt>
                <c:pt idx="88">
                  <c:v>7568.51</c:v>
                </c:pt>
                <c:pt idx="89">
                  <c:v>7502.26</c:v>
                </c:pt>
                <c:pt idx="90">
                  <c:v>7425.3</c:v>
                </c:pt>
                <c:pt idx="91">
                  <c:v>7383.76</c:v>
                </c:pt>
                <c:pt idx="92">
                  <c:v>7573.05</c:v>
                </c:pt>
                <c:pt idx="93">
                  <c:v>7520.95</c:v>
                </c:pt>
                <c:pt idx="94">
                  <c:v>7644.77</c:v>
                </c:pt>
                <c:pt idx="95">
                  <c:v>7727.52</c:v>
                </c:pt>
                <c:pt idx="96">
                  <c:v>7687.88</c:v>
                </c:pt>
                <c:pt idx="97">
                  <c:v>7721.5</c:v>
                </c:pt>
                <c:pt idx="98">
                  <c:v>7574.78</c:v>
                </c:pt>
                <c:pt idx="99">
                  <c:v>7628.37</c:v>
                </c:pt>
                <c:pt idx="100">
                  <c:v>7558.3</c:v>
                </c:pt>
                <c:pt idx="101">
                  <c:v>7555.29</c:v>
                </c:pt>
                <c:pt idx="102">
                  <c:v>7560.8</c:v>
                </c:pt>
                <c:pt idx="103">
                  <c:v>7554.44</c:v>
                </c:pt>
                <c:pt idx="104">
                  <c:v>7636.92</c:v>
                </c:pt>
                <c:pt idx="105">
                  <c:v>7653.9</c:v>
                </c:pt>
                <c:pt idx="106">
                  <c:v>7582.97</c:v>
                </c:pt>
                <c:pt idx="107">
                  <c:v>7470.08</c:v>
                </c:pt>
                <c:pt idx="108">
                  <c:v>7502.13</c:v>
                </c:pt>
                <c:pt idx="109">
                  <c:v>7518.38</c:v>
                </c:pt>
                <c:pt idx="110">
                  <c:v>7510.86</c:v>
                </c:pt>
                <c:pt idx="111">
                  <c:v>7353.3</c:v>
                </c:pt>
                <c:pt idx="112">
                  <c:v>7345.29</c:v>
                </c:pt>
                <c:pt idx="113">
                  <c:v>7359.56</c:v>
                </c:pt>
                <c:pt idx="114">
                  <c:v>7452.41</c:v>
                </c:pt>
                <c:pt idx="115">
                  <c:v>7215.5</c:v>
                </c:pt>
                <c:pt idx="116">
                  <c:v>7260.58</c:v>
                </c:pt>
                <c:pt idx="117">
                  <c:v>7221.77</c:v>
                </c:pt>
                <c:pt idx="118">
                  <c:v>7173.52</c:v>
                </c:pt>
                <c:pt idx="119">
                  <c:v>7177.28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E0A2-45E4-ADCF-1E3950AB620D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DAX_Eröffnung</c:v>
                </c:pt>
              </c:strCache>
            </c:strRef>
          </c:tx>
          <c:marker>
            <c:symbol val="none"/>
          </c:marker>
          <c:cat>
            <c:numRef>
              <c:f>Tabelle1!$A$2:$A$121</c:f>
              <c:numCache>
                <c:formatCode>m/d/yyyy</c:formatCode>
                <c:ptCount val="120"/>
                <c:pt idx="0">
                  <c:v>41922</c:v>
                </c:pt>
                <c:pt idx="1">
                  <c:v>41921</c:v>
                </c:pt>
                <c:pt idx="2">
                  <c:v>41920</c:v>
                </c:pt>
                <c:pt idx="3">
                  <c:v>41919</c:v>
                </c:pt>
                <c:pt idx="4">
                  <c:v>41918</c:v>
                </c:pt>
                <c:pt idx="5">
                  <c:v>41915</c:v>
                </c:pt>
                <c:pt idx="6">
                  <c:v>41914</c:v>
                </c:pt>
                <c:pt idx="7">
                  <c:v>41913</c:v>
                </c:pt>
                <c:pt idx="8">
                  <c:v>41912</c:v>
                </c:pt>
                <c:pt idx="9">
                  <c:v>41911</c:v>
                </c:pt>
                <c:pt idx="10">
                  <c:v>41908</c:v>
                </c:pt>
                <c:pt idx="11">
                  <c:v>41907</c:v>
                </c:pt>
                <c:pt idx="12">
                  <c:v>41906</c:v>
                </c:pt>
                <c:pt idx="13">
                  <c:v>41905</c:v>
                </c:pt>
                <c:pt idx="14">
                  <c:v>41904</c:v>
                </c:pt>
                <c:pt idx="15">
                  <c:v>41901</c:v>
                </c:pt>
                <c:pt idx="16">
                  <c:v>41900</c:v>
                </c:pt>
                <c:pt idx="17">
                  <c:v>41899</c:v>
                </c:pt>
                <c:pt idx="18">
                  <c:v>41897</c:v>
                </c:pt>
                <c:pt idx="19">
                  <c:v>41894</c:v>
                </c:pt>
                <c:pt idx="20">
                  <c:v>41893</c:v>
                </c:pt>
                <c:pt idx="21">
                  <c:v>41892</c:v>
                </c:pt>
                <c:pt idx="22">
                  <c:v>41891</c:v>
                </c:pt>
                <c:pt idx="23">
                  <c:v>41890</c:v>
                </c:pt>
                <c:pt idx="24">
                  <c:v>41887</c:v>
                </c:pt>
                <c:pt idx="25">
                  <c:v>41886</c:v>
                </c:pt>
                <c:pt idx="26">
                  <c:v>41885</c:v>
                </c:pt>
                <c:pt idx="27">
                  <c:v>41884</c:v>
                </c:pt>
                <c:pt idx="28">
                  <c:v>41880</c:v>
                </c:pt>
                <c:pt idx="29">
                  <c:v>41879</c:v>
                </c:pt>
                <c:pt idx="30">
                  <c:v>41878</c:v>
                </c:pt>
                <c:pt idx="31">
                  <c:v>41877</c:v>
                </c:pt>
                <c:pt idx="32">
                  <c:v>41876</c:v>
                </c:pt>
                <c:pt idx="33">
                  <c:v>41873</c:v>
                </c:pt>
                <c:pt idx="34">
                  <c:v>41872</c:v>
                </c:pt>
                <c:pt idx="35">
                  <c:v>41871</c:v>
                </c:pt>
                <c:pt idx="36">
                  <c:v>41870</c:v>
                </c:pt>
                <c:pt idx="37">
                  <c:v>41869</c:v>
                </c:pt>
                <c:pt idx="38">
                  <c:v>41866</c:v>
                </c:pt>
                <c:pt idx="39">
                  <c:v>41865</c:v>
                </c:pt>
                <c:pt idx="40">
                  <c:v>41864</c:v>
                </c:pt>
                <c:pt idx="41">
                  <c:v>41863</c:v>
                </c:pt>
                <c:pt idx="42">
                  <c:v>41862</c:v>
                </c:pt>
                <c:pt idx="43">
                  <c:v>41858</c:v>
                </c:pt>
                <c:pt idx="44">
                  <c:v>41857</c:v>
                </c:pt>
                <c:pt idx="45">
                  <c:v>41856</c:v>
                </c:pt>
                <c:pt idx="46">
                  <c:v>41855</c:v>
                </c:pt>
                <c:pt idx="47">
                  <c:v>41850</c:v>
                </c:pt>
                <c:pt idx="48">
                  <c:v>41849</c:v>
                </c:pt>
                <c:pt idx="49">
                  <c:v>41848</c:v>
                </c:pt>
                <c:pt idx="50">
                  <c:v>41845</c:v>
                </c:pt>
                <c:pt idx="51">
                  <c:v>41844</c:v>
                </c:pt>
                <c:pt idx="52">
                  <c:v>41843</c:v>
                </c:pt>
                <c:pt idx="53">
                  <c:v>41842</c:v>
                </c:pt>
                <c:pt idx="54">
                  <c:v>41841</c:v>
                </c:pt>
                <c:pt idx="55">
                  <c:v>41838</c:v>
                </c:pt>
                <c:pt idx="56">
                  <c:v>41837</c:v>
                </c:pt>
                <c:pt idx="57">
                  <c:v>41836</c:v>
                </c:pt>
                <c:pt idx="58">
                  <c:v>41835</c:v>
                </c:pt>
                <c:pt idx="59">
                  <c:v>41834</c:v>
                </c:pt>
                <c:pt idx="60">
                  <c:v>41831</c:v>
                </c:pt>
                <c:pt idx="61">
                  <c:v>41830</c:v>
                </c:pt>
                <c:pt idx="62">
                  <c:v>41829</c:v>
                </c:pt>
                <c:pt idx="63">
                  <c:v>41828</c:v>
                </c:pt>
                <c:pt idx="64">
                  <c:v>41827</c:v>
                </c:pt>
                <c:pt idx="65">
                  <c:v>41823</c:v>
                </c:pt>
                <c:pt idx="66">
                  <c:v>41822</c:v>
                </c:pt>
                <c:pt idx="67">
                  <c:v>41820</c:v>
                </c:pt>
                <c:pt idx="68">
                  <c:v>41817</c:v>
                </c:pt>
                <c:pt idx="69">
                  <c:v>41816</c:v>
                </c:pt>
                <c:pt idx="70">
                  <c:v>41815</c:v>
                </c:pt>
                <c:pt idx="71">
                  <c:v>41814</c:v>
                </c:pt>
                <c:pt idx="72">
                  <c:v>41813</c:v>
                </c:pt>
                <c:pt idx="73">
                  <c:v>41810</c:v>
                </c:pt>
                <c:pt idx="74">
                  <c:v>41809</c:v>
                </c:pt>
                <c:pt idx="75">
                  <c:v>41808</c:v>
                </c:pt>
                <c:pt idx="76">
                  <c:v>41807</c:v>
                </c:pt>
                <c:pt idx="77">
                  <c:v>41806</c:v>
                </c:pt>
                <c:pt idx="78">
                  <c:v>41803</c:v>
                </c:pt>
                <c:pt idx="79">
                  <c:v>41802</c:v>
                </c:pt>
                <c:pt idx="80">
                  <c:v>41801</c:v>
                </c:pt>
                <c:pt idx="81">
                  <c:v>41800</c:v>
                </c:pt>
                <c:pt idx="82">
                  <c:v>41799</c:v>
                </c:pt>
                <c:pt idx="83">
                  <c:v>41796</c:v>
                </c:pt>
                <c:pt idx="84">
                  <c:v>41795</c:v>
                </c:pt>
                <c:pt idx="85">
                  <c:v>41794</c:v>
                </c:pt>
                <c:pt idx="86">
                  <c:v>41793</c:v>
                </c:pt>
                <c:pt idx="87">
                  <c:v>41792</c:v>
                </c:pt>
                <c:pt idx="88">
                  <c:v>41789</c:v>
                </c:pt>
                <c:pt idx="89">
                  <c:v>41788</c:v>
                </c:pt>
                <c:pt idx="90">
                  <c:v>41787</c:v>
                </c:pt>
                <c:pt idx="91">
                  <c:v>41786</c:v>
                </c:pt>
                <c:pt idx="92">
                  <c:v>41782</c:v>
                </c:pt>
                <c:pt idx="93">
                  <c:v>41781</c:v>
                </c:pt>
                <c:pt idx="94">
                  <c:v>41780</c:v>
                </c:pt>
                <c:pt idx="95">
                  <c:v>41779</c:v>
                </c:pt>
                <c:pt idx="96">
                  <c:v>41778</c:v>
                </c:pt>
                <c:pt idx="97">
                  <c:v>41775</c:v>
                </c:pt>
                <c:pt idx="98">
                  <c:v>41774</c:v>
                </c:pt>
                <c:pt idx="99">
                  <c:v>41773</c:v>
                </c:pt>
                <c:pt idx="100">
                  <c:v>41772</c:v>
                </c:pt>
                <c:pt idx="101">
                  <c:v>41768</c:v>
                </c:pt>
                <c:pt idx="102">
                  <c:v>41767</c:v>
                </c:pt>
                <c:pt idx="103">
                  <c:v>41766</c:v>
                </c:pt>
                <c:pt idx="104">
                  <c:v>41765</c:v>
                </c:pt>
                <c:pt idx="105">
                  <c:v>41764</c:v>
                </c:pt>
                <c:pt idx="106">
                  <c:v>41761</c:v>
                </c:pt>
                <c:pt idx="107">
                  <c:v>41759</c:v>
                </c:pt>
                <c:pt idx="108">
                  <c:v>41758</c:v>
                </c:pt>
                <c:pt idx="109">
                  <c:v>41757</c:v>
                </c:pt>
                <c:pt idx="110">
                  <c:v>41754</c:v>
                </c:pt>
                <c:pt idx="111">
                  <c:v>41753</c:v>
                </c:pt>
                <c:pt idx="112">
                  <c:v>41752</c:v>
                </c:pt>
                <c:pt idx="113">
                  <c:v>41751</c:v>
                </c:pt>
                <c:pt idx="114">
                  <c:v>41750</c:v>
                </c:pt>
                <c:pt idx="115">
                  <c:v>41747</c:v>
                </c:pt>
                <c:pt idx="116">
                  <c:v>41746</c:v>
                </c:pt>
                <c:pt idx="117">
                  <c:v>41745</c:v>
                </c:pt>
                <c:pt idx="118">
                  <c:v>41744</c:v>
                </c:pt>
                <c:pt idx="119">
                  <c:v>41743</c:v>
                </c:pt>
              </c:numCache>
            </c:numRef>
          </c:cat>
          <c:val>
            <c:numRef>
              <c:f>Tabelle1!$D$2:$D$121</c:f>
              <c:numCache>
                <c:formatCode>#,##0.00</c:formatCode>
                <c:ptCount val="120"/>
                <c:pt idx="0">
                  <c:v>4594.53</c:v>
                </c:pt>
                <c:pt idx="1">
                  <c:v>5054.8999999999996</c:v>
                </c:pt>
                <c:pt idx="2">
                  <c:v>5237.1099999999997</c:v>
                </c:pt>
                <c:pt idx="3">
                  <c:v>5450.38</c:v>
                </c:pt>
                <c:pt idx="4">
                  <c:v>5606.07</c:v>
                </c:pt>
                <c:pt idx="5">
                  <c:v>5682.33</c:v>
                </c:pt>
                <c:pt idx="6">
                  <c:v>5794.1</c:v>
                </c:pt>
                <c:pt idx="7">
                  <c:v>5865.08</c:v>
                </c:pt>
                <c:pt idx="8">
                  <c:v>5728.3</c:v>
                </c:pt>
                <c:pt idx="9">
                  <c:v>6010.1</c:v>
                </c:pt>
                <c:pt idx="10">
                  <c:v>6118.13</c:v>
                </c:pt>
                <c:pt idx="11">
                  <c:v>6057.61</c:v>
                </c:pt>
                <c:pt idx="12">
                  <c:v>6071.32</c:v>
                </c:pt>
                <c:pt idx="13">
                  <c:v>6091.85</c:v>
                </c:pt>
                <c:pt idx="14">
                  <c:v>6188.58</c:v>
                </c:pt>
                <c:pt idx="15">
                  <c:v>5986.94</c:v>
                </c:pt>
                <c:pt idx="16">
                  <c:v>5875.05</c:v>
                </c:pt>
                <c:pt idx="17">
                  <c:v>5977.68</c:v>
                </c:pt>
                <c:pt idx="18">
                  <c:v>6138.42</c:v>
                </c:pt>
                <c:pt idx="19">
                  <c:v>6206.97</c:v>
                </c:pt>
                <c:pt idx="20">
                  <c:v>6192.61</c:v>
                </c:pt>
                <c:pt idx="21">
                  <c:v>6225.3</c:v>
                </c:pt>
                <c:pt idx="22">
                  <c:v>6258.26</c:v>
                </c:pt>
                <c:pt idx="23">
                  <c:v>6262.34</c:v>
                </c:pt>
                <c:pt idx="24">
                  <c:v>6247.64</c:v>
                </c:pt>
                <c:pt idx="25">
                  <c:v>6477.2</c:v>
                </c:pt>
                <c:pt idx="26">
                  <c:v>6488.12</c:v>
                </c:pt>
                <c:pt idx="27">
                  <c:v>6416.85</c:v>
                </c:pt>
                <c:pt idx="28">
                  <c:v>6427.86</c:v>
                </c:pt>
                <c:pt idx="29">
                  <c:v>6313.91</c:v>
                </c:pt>
                <c:pt idx="30">
                  <c:v>6336.35</c:v>
                </c:pt>
                <c:pt idx="31">
                  <c:v>6287.81</c:v>
                </c:pt>
                <c:pt idx="32">
                  <c:v>6332.94</c:v>
                </c:pt>
                <c:pt idx="33">
                  <c:v>6243.53</c:v>
                </c:pt>
                <c:pt idx="34">
                  <c:v>6290.32</c:v>
                </c:pt>
                <c:pt idx="35">
                  <c:v>6297.83</c:v>
                </c:pt>
                <c:pt idx="36">
                  <c:v>6398.83</c:v>
                </c:pt>
                <c:pt idx="37">
                  <c:v>6436.14</c:v>
                </c:pt>
                <c:pt idx="38">
                  <c:v>6460.22</c:v>
                </c:pt>
                <c:pt idx="39">
                  <c:v>6450.73</c:v>
                </c:pt>
                <c:pt idx="40">
                  <c:v>6562.97</c:v>
                </c:pt>
                <c:pt idx="41">
                  <c:v>6601.7</c:v>
                </c:pt>
                <c:pt idx="42">
                  <c:v>6570.52</c:v>
                </c:pt>
                <c:pt idx="43">
                  <c:v>6542.96</c:v>
                </c:pt>
                <c:pt idx="44">
                  <c:v>6531.55</c:v>
                </c:pt>
                <c:pt idx="45">
                  <c:v>6356.4</c:v>
                </c:pt>
                <c:pt idx="46">
                  <c:v>6403.3</c:v>
                </c:pt>
                <c:pt idx="47">
                  <c:v>6406.03</c:v>
                </c:pt>
                <c:pt idx="48">
                  <c:v>6302.88</c:v>
                </c:pt>
                <c:pt idx="49">
                  <c:v>6428.36</c:v>
                </c:pt>
                <c:pt idx="50">
                  <c:v>6411.71</c:v>
                </c:pt>
                <c:pt idx="51">
                  <c:v>6546.17</c:v>
                </c:pt>
                <c:pt idx="52">
                  <c:v>6486.05</c:v>
                </c:pt>
                <c:pt idx="53">
                  <c:v>6395.06</c:v>
                </c:pt>
                <c:pt idx="54">
                  <c:v>6381.44</c:v>
                </c:pt>
                <c:pt idx="55">
                  <c:v>6261.48</c:v>
                </c:pt>
                <c:pt idx="56">
                  <c:v>6177.07</c:v>
                </c:pt>
                <c:pt idx="57">
                  <c:v>6100.62</c:v>
                </c:pt>
                <c:pt idx="58">
                  <c:v>6154.89</c:v>
                </c:pt>
                <c:pt idx="59">
                  <c:v>6184.65</c:v>
                </c:pt>
                <c:pt idx="60">
                  <c:v>6310.17</c:v>
                </c:pt>
                <c:pt idx="61">
                  <c:v>6338.63</c:v>
                </c:pt>
                <c:pt idx="62">
                  <c:v>6330.69</c:v>
                </c:pt>
                <c:pt idx="63">
                  <c:v>6314.17</c:v>
                </c:pt>
                <c:pt idx="64">
                  <c:v>6312.32</c:v>
                </c:pt>
                <c:pt idx="65">
                  <c:v>6262.98</c:v>
                </c:pt>
                <c:pt idx="66">
                  <c:v>6319.6</c:v>
                </c:pt>
                <c:pt idx="67">
                  <c:v>6423.37</c:v>
                </c:pt>
                <c:pt idx="68">
                  <c:v>6449.04</c:v>
                </c:pt>
                <c:pt idx="69">
                  <c:v>6571.55</c:v>
                </c:pt>
                <c:pt idx="70">
                  <c:v>6551.66</c:v>
                </c:pt>
                <c:pt idx="71">
                  <c:v>6588.06</c:v>
                </c:pt>
                <c:pt idx="72">
                  <c:v>6586.83</c:v>
                </c:pt>
                <c:pt idx="73">
                  <c:v>6730.52</c:v>
                </c:pt>
                <c:pt idx="74">
                  <c:v>6704.22</c:v>
                </c:pt>
                <c:pt idx="75">
                  <c:v>6795.18</c:v>
                </c:pt>
                <c:pt idx="76">
                  <c:v>6743.5</c:v>
                </c:pt>
                <c:pt idx="77">
                  <c:v>6773.43</c:v>
                </c:pt>
                <c:pt idx="78">
                  <c:v>6701.5</c:v>
                </c:pt>
                <c:pt idx="79">
                  <c:v>6647.6</c:v>
                </c:pt>
                <c:pt idx="80">
                  <c:v>6781.88</c:v>
                </c:pt>
                <c:pt idx="81">
                  <c:v>6789.28</c:v>
                </c:pt>
                <c:pt idx="82">
                  <c:v>6790.18</c:v>
                </c:pt>
                <c:pt idx="83">
                  <c:v>6966.09</c:v>
                </c:pt>
                <c:pt idx="84">
                  <c:v>6964.71</c:v>
                </c:pt>
                <c:pt idx="85">
                  <c:v>6993.69</c:v>
                </c:pt>
                <c:pt idx="86">
                  <c:v>6986.92</c:v>
                </c:pt>
                <c:pt idx="87">
                  <c:v>7098.7</c:v>
                </c:pt>
                <c:pt idx="88">
                  <c:v>7065.79</c:v>
                </c:pt>
                <c:pt idx="89">
                  <c:v>7055.72</c:v>
                </c:pt>
                <c:pt idx="90">
                  <c:v>6980.69</c:v>
                </c:pt>
                <c:pt idx="91">
                  <c:v>6966.05</c:v>
                </c:pt>
                <c:pt idx="92">
                  <c:v>7057.52</c:v>
                </c:pt>
                <c:pt idx="93">
                  <c:v>7016.21</c:v>
                </c:pt>
                <c:pt idx="94">
                  <c:v>7129.07</c:v>
                </c:pt>
                <c:pt idx="95">
                  <c:v>7188.07</c:v>
                </c:pt>
                <c:pt idx="96">
                  <c:v>7177.02</c:v>
                </c:pt>
                <c:pt idx="97">
                  <c:v>7103.84</c:v>
                </c:pt>
                <c:pt idx="98">
                  <c:v>7072.12</c:v>
                </c:pt>
                <c:pt idx="99">
                  <c:v>7081.72</c:v>
                </c:pt>
                <c:pt idx="100">
                  <c:v>7062.6</c:v>
                </c:pt>
                <c:pt idx="101">
                  <c:v>7040.79</c:v>
                </c:pt>
                <c:pt idx="102">
                  <c:v>7037.63</c:v>
                </c:pt>
                <c:pt idx="103">
                  <c:v>7040.84</c:v>
                </c:pt>
                <c:pt idx="104">
                  <c:v>7043.65</c:v>
                </c:pt>
                <c:pt idx="105">
                  <c:v>7036.99</c:v>
                </c:pt>
                <c:pt idx="106">
                  <c:v>6982.06</c:v>
                </c:pt>
                <c:pt idx="107">
                  <c:v>6888.21</c:v>
                </c:pt>
                <c:pt idx="108">
                  <c:v>6905.42</c:v>
                </c:pt>
                <c:pt idx="109">
                  <c:v>6914.4</c:v>
                </c:pt>
                <c:pt idx="110">
                  <c:v>6855.67</c:v>
                </c:pt>
                <c:pt idx="111">
                  <c:v>6776.93</c:v>
                </c:pt>
                <c:pt idx="112">
                  <c:v>6739.65</c:v>
                </c:pt>
                <c:pt idx="113">
                  <c:v>6762.44</c:v>
                </c:pt>
                <c:pt idx="114">
                  <c:v>6840.68</c:v>
                </c:pt>
                <c:pt idx="115">
                  <c:v>6703.02</c:v>
                </c:pt>
                <c:pt idx="116">
                  <c:v>6717.28</c:v>
                </c:pt>
                <c:pt idx="117">
                  <c:v>6624.61</c:v>
                </c:pt>
                <c:pt idx="118">
                  <c:v>6581.12</c:v>
                </c:pt>
                <c:pt idx="119">
                  <c:v>6561.9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E0A2-45E4-ADCF-1E3950AB620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240769800"/>
        <c:axId val="240770192"/>
      </c:lineChart>
      <c:dateAx>
        <c:axId val="240769800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crossAx val="240770192"/>
        <c:crosses val="autoZero"/>
        <c:auto val="1"/>
        <c:lblOffset val="100"/>
        <c:baseTimeUnit val="days"/>
      </c:dateAx>
      <c:valAx>
        <c:axId val="240770192"/>
        <c:scaling>
          <c:orientation val="minMax"/>
        </c:scaling>
        <c:delete val="0"/>
        <c:axPos val="l"/>
        <c:majorGridlines/>
        <c:numFmt formatCode="#,##0.00" sourceLinked="1"/>
        <c:majorTickMark val="out"/>
        <c:minorTickMark val="none"/>
        <c:tickLblPos val="nextTo"/>
        <c:crossAx val="240769800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FC3B04-35AE-4B84-A8EF-0BA8F83B0498}" type="datetimeFigureOut">
              <a:rPr lang="de-DE" smtClean="0"/>
              <a:pPr/>
              <a:t>12.09.2016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743B71-21EE-4C5C-98B8-B44355F1DC37}" type="slidenum">
              <a:rPr lang="de-CH" smtClean="0"/>
              <a:pPr/>
              <a:t>‹Nr.›</a:t>
            </a:fld>
            <a:endParaRPr lang="de-C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de-CH" dirty="0"/>
              <a:t>Kursgegenüberstellung April – Oktober 2014</a:t>
            </a: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1962563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27114182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Bildschirmpräsentation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Larissa-Design</vt:lpstr>
      <vt:lpstr>Kursgegenüberstellung April – Oktober 2014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Moder Urs</dc:creator>
  <cp:lastModifiedBy>Georges Wyttenbach</cp:lastModifiedBy>
  <cp:revision>141</cp:revision>
  <dcterms:created xsi:type="dcterms:W3CDTF">2008-10-09T07:29:31Z</dcterms:created>
  <dcterms:modified xsi:type="dcterms:W3CDTF">2016-09-12T11:17:45Z</dcterms:modified>
</cp:coreProperties>
</file>