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906000" cy="6858000" type="A4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6" autoAdjust="0"/>
  </p:normalViewPr>
  <p:slideViewPr>
    <p:cSldViewPr>
      <p:cViewPr varScale="1">
        <p:scale>
          <a:sx n="111" d="100"/>
          <a:sy n="111" d="100"/>
        </p:scale>
        <p:origin x="63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555242" y="435936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de-DE" noProof="1"/>
              <a:t>Titelmasterformat durch Klicken bearbeiten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de-DE" noProof="1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8219" y="1413802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1253607" y="1345016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274640"/>
            <a:ext cx="1981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8250" y="274641"/>
            <a:ext cx="602615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3258" y="1100138"/>
            <a:ext cx="69342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Donut 10"/>
          <p:cNvSpPr/>
          <p:nvPr/>
        </p:nvSpPr>
        <p:spPr>
          <a:xfrm rot="2315675">
            <a:off x="198122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120139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5300" y="1435100"/>
            <a:ext cx="41275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" y="2133601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908050" y="1143004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>
              <a:buNone/>
              <a:defRPr sz="3200"/>
            </a:lvl1pPr>
            <a:extLst/>
          </a:lstStyle>
          <a:p>
            <a:pPr marL="0" algn="l"/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Donut 10"/>
          <p:cNvSpPr/>
          <p:nvPr/>
        </p:nvSpPr>
        <p:spPr>
          <a:xfrm rot="2315675">
            <a:off x="198122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97280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de-DE" noProof="1"/>
              <a:t>Titelmasterformat durch Klicken bearbeiten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noProof="1"/>
              <a:t>Formatvorlagen des Textmasters bearbeiten</a:t>
            </a:r>
          </a:p>
          <a:p>
            <a:pPr lvl="1"/>
            <a:r>
              <a:rPr lang="de-DE" noProof="1"/>
              <a:t>Zweite Ebene</a:t>
            </a:r>
          </a:p>
          <a:p>
            <a:pPr lvl="2"/>
            <a:r>
              <a:rPr lang="de-DE" noProof="1"/>
              <a:t>Dritte Ebene</a:t>
            </a:r>
          </a:p>
          <a:p>
            <a:pPr lvl="3"/>
            <a:r>
              <a:rPr lang="de-DE" noProof="1"/>
              <a:t>Vierte Ebene</a:t>
            </a:r>
          </a:p>
          <a:p>
            <a:pPr lvl="4"/>
            <a:r>
              <a:rPr lang="de-DE" noProof="1"/>
              <a:t>Fünfte Ebene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9/1/2016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‹Nr.›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91540" y="332656"/>
            <a:ext cx="8122920" cy="1143000"/>
          </a:xfrm>
        </p:spPr>
        <p:txBody>
          <a:bodyPr>
            <a:normAutofit/>
          </a:bodyPr>
          <a:lstStyle/>
          <a:p>
            <a:pPr algn="ctr"/>
            <a:r>
              <a:rPr lang="de-CH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Frau im Rollstuhl im Büro </a:t>
            </a:r>
            <a:endParaRPr lang="de-CH" dirty="0"/>
          </a:p>
        </p:txBody>
      </p:sp>
      <p:pic>
        <p:nvPicPr>
          <p:cNvPr id="4" name="Grafik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40" y="2060848"/>
            <a:ext cx="2880320" cy="2187467"/>
          </a:xfrm>
          <a:prstGeom prst="rect">
            <a:avLst/>
          </a:prstGeom>
        </p:spPr>
      </p:pic>
      <p:pic>
        <p:nvPicPr>
          <p:cNvPr id="5" name="Grafi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2060848"/>
            <a:ext cx="2880320" cy="21874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24" y="2636192"/>
            <a:ext cx="4320000" cy="287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105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Zylinder 6"/>
          <p:cNvSpPr/>
          <p:nvPr/>
        </p:nvSpPr>
        <p:spPr>
          <a:xfrm>
            <a:off x="4232920" y="2564904"/>
            <a:ext cx="2448272" cy="3256202"/>
          </a:xfrm>
          <a:prstGeom prst="can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837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Explosion: 8 Zacken 2"/>
          <p:cNvSpPr/>
          <p:nvPr/>
        </p:nvSpPr>
        <p:spPr>
          <a:xfrm>
            <a:off x="1555242" y="2420888"/>
            <a:ext cx="2160000" cy="2160000"/>
          </a:xfrm>
          <a:prstGeom prst="irregularSeal1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Pfeil: nach rechts 3"/>
          <p:cNvSpPr/>
          <p:nvPr/>
        </p:nvSpPr>
        <p:spPr>
          <a:xfrm>
            <a:off x="4231920" y="2924944"/>
            <a:ext cx="2160000" cy="1296144"/>
          </a:xfrm>
          <a:prstGeom prst="rightArrow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Herz 4"/>
          <p:cNvSpPr/>
          <p:nvPr/>
        </p:nvSpPr>
        <p:spPr>
          <a:xfrm>
            <a:off x="7257256" y="2492896"/>
            <a:ext cx="2160240" cy="2160240"/>
          </a:xfrm>
          <a:prstGeom prst="hear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309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08" y="1916832"/>
            <a:ext cx="4048384" cy="4048384"/>
          </a:xfrm>
          <a:prstGeom prst="rect">
            <a:avLst/>
          </a:prstGeom>
          <a:scene3d>
            <a:camera prst="perspectiveContrastingRightFacing">
              <a:rot lat="600000" lon="2580000" rev="2136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85825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44" y="1988840"/>
            <a:ext cx="4876796" cy="324036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28" y="3933056"/>
            <a:ext cx="2332856" cy="23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93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242" y="1988840"/>
            <a:ext cx="2722672" cy="180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27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753" y="1988840"/>
            <a:ext cx="5400000" cy="358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1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1919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yad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AC101E6-7B68-4D77-B0F1-28265DF9E7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zur Strategieempfehlung</Template>
  <TotalTime>0</TotalTime>
  <Words>6</Words>
  <Application>Microsoft Office PowerPoint</Application>
  <PresentationFormat>A4-Papier (210 x 297 mm)</PresentationFormat>
  <Paragraphs>2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Calibri</vt:lpstr>
      <vt:lpstr>Gill Sans MT</vt:lpstr>
      <vt:lpstr>Roboto Light</vt:lpstr>
      <vt:lpstr>Times New Roman</vt:lpstr>
      <vt:lpstr>Verdana</vt:lpstr>
      <vt:lpstr>Wingdings 2</vt:lpstr>
      <vt:lpstr>Nyad</vt:lpstr>
      <vt:lpstr>Frau im Rollstuhl im Büro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2016-09-01T05:44:59Z</dcterms:created>
  <dcterms:modified xsi:type="dcterms:W3CDTF">2016-09-01T18:41:27Z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