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1"/>
  </p:sldMasterIdLst>
  <p:sldIdLst>
    <p:sldId id="256" r:id="rId2"/>
  </p:sldIdLst>
  <p:sldSz cx="6858000" cy="12192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25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6068" y="5485804"/>
            <a:ext cx="6180081" cy="5875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5894" y="1761067"/>
            <a:ext cx="5992314" cy="2675278"/>
          </a:xfrm>
          <a:effectLst/>
        </p:spPr>
        <p:txBody>
          <a:bodyPr anchor="b">
            <a:normAutofit/>
          </a:bodyPr>
          <a:lstStyle>
            <a:lvl1pPr>
              <a:defRPr sz="27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5894" y="4436346"/>
            <a:ext cx="5992314" cy="1049460"/>
          </a:xfrm>
        </p:spPr>
        <p:txBody>
          <a:bodyPr anchor="t">
            <a:normAutofit/>
          </a:bodyPr>
          <a:lstStyle>
            <a:lvl1pPr marL="0" indent="0" algn="l">
              <a:buNone/>
              <a:defRPr sz="1200" cap="all">
                <a:solidFill>
                  <a:schemeClr val="accent2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D7C089B-E206-4608-9B00-459D6A3549AF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A68598A-0CAE-4818-817B-80B8219FADF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72359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36070" y="1066179"/>
            <a:ext cx="6179030" cy="223791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C089B-E206-4608-9B00-459D6A3549AF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598A-0CAE-4818-817B-80B8219FADF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18137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972051" y="1066178"/>
            <a:ext cx="1543049" cy="1034124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1" y="1201290"/>
            <a:ext cx="1127342" cy="921435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5894" y="1201290"/>
            <a:ext cx="4441657" cy="9214352"/>
          </a:xfrm>
        </p:spPr>
        <p:txBody>
          <a:bodyPr vert="eaVert" anchor="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58941" y="10588687"/>
            <a:ext cx="710754" cy="649111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D7C089B-E206-4608-9B00-459D6A3549AF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5894" y="10580997"/>
            <a:ext cx="4441657" cy="649111"/>
          </a:xfrm>
        </p:spPr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A68598A-0CAE-4818-817B-80B8219FADF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97213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36070" y="1066179"/>
            <a:ext cx="6179030" cy="223791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94" y="3960895"/>
            <a:ext cx="5992314" cy="645474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C089B-E206-4608-9B00-459D6A3549AF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598A-0CAE-4818-817B-80B8219FADF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70551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339485" y="9141286"/>
            <a:ext cx="6179030" cy="223791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5" y="5398352"/>
            <a:ext cx="5992313" cy="2675278"/>
          </a:xfrm>
        </p:spPr>
        <p:txBody>
          <a:bodyPr anchor="b">
            <a:normAutofit/>
          </a:bodyPr>
          <a:lstStyle>
            <a:lvl1pPr algn="l">
              <a:defRPr sz="2700" b="0" cap="all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5895" y="8073630"/>
            <a:ext cx="5992313" cy="106765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 cap="all">
                <a:solidFill>
                  <a:schemeClr val="accent2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D7C089B-E206-4608-9B00-459D6A3549AF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A68598A-0CAE-4818-817B-80B8219FADF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68665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336070" y="1066179"/>
            <a:ext cx="6179030" cy="223791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5895" y="3960893"/>
            <a:ext cx="2924645" cy="6458750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97461" y="3960895"/>
            <a:ext cx="2930747" cy="6458750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C089B-E206-4608-9B00-459D6A3549AF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598A-0CAE-4818-817B-80B8219FADF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68080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336070" y="1066179"/>
            <a:ext cx="6179030" cy="223791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5414" y="3960894"/>
            <a:ext cx="2695125" cy="1024466"/>
          </a:xfrm>
        </p:spPr>
        <p:txBody>
          <a:bodyPr anchor="b">
            <a:noAutofit/>
          </a:bodyPr>
          <a:lstStyle>
            <a:lvl1pPr marL="0" indent="0">
              <a:buNone/>
              <a:defRPr sz="1650" b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895" y="5201869"/>
            <a:ext cx="2924645" cy="5217776"/>
          </a:xfrm>
        </p:spPr>
        <p:txBody>
          <a:bodyPr anchor="t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26982" y="3960894"/>
            <a:ext cx="2701226" cy="1024466"/>
          </a:xfrm>
        </p:spPr>
        <p:txBody>
          <a:bodyPr anchor="b">
            <a:noAutofit/>
          </a:bodyPr>
          <a:lstStyle>
            <a:lvl1pPr marL="0" indent="0">
              <a:buNone/>
              <a:defRPr sz="1650" b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97461" y="5201869"/>
            <a:ext cx="2930747" cy="5217776"/>
          </a:xfrm>
        </p:spPr>
        <p:txBody>
          <a:bodyPr anchor="t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C089B-E206-4608-9B00-459D6A3549AF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598A-0CAE-4818-817B-80B8219FADF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07296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336070" y="1066179"/>
            <a:ext cx="6179030" cy="223791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C089B-E206-4608-9B00-459D6A3549AF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598A-0CAE-4818-817B-80B8219FADF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49218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C089B-E206-4608-9B00-459D6A3549AF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598A-0CAE-4818-817B-80B8219FADF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82710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339485" y="9141285"/>
            <a:ext cx="6179030" cy="22661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014" y="9355193"/>
            <a:ext cx="2652469" cy="1225803"/>
          </a:xfrm>
        </p:spPr>
        <p:txBody>
          <a:bodyPr anchor="ctr"/>
          <a:lstStyle>
            <a:lvl1pPr algn="l">
              <a:defRPr sz="15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799" y="1068800"/>
            <a:ext cx="6180300" cy="7475200"/>
          </a:xfrm>
        </p:spPr>
        <p:txBody>
          <a:bodyPr anchor="ctr">
            <a:normAutofit/>
          </a:bodyPr>
          <a:lstStyle>
            <a:lvl1pPr>
              <a:defRPr sz="1500">
                <a:solidFill>
                  <a:schemeClr val="tx2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 sz="1050">
                <a:solidFill>
                  <a:schemeClr val="tx2"/>
                </a:solidFill>
              </a:defRPr>
            </a:lvl4pPr>
            <a:lvl5pPr>
              <a:defRPr sz="1050">
                <a:solidFill>
                  <a:schemeClr val="tx2"/>
                </a:solidFill>
              </a:defRPr>
            </a:lvl5pPr>
            <a:lvl6pPr>
              <a:defRPr sz="1050">
                <a:solidFill>
                  <a:schemeClr val="tx2"/>
                </a:solidFill>
              </a:defRPr>
            </a:lvl6pPr>
            <a:lvl7pPr>
              <a:defRPr sz="1050">
                <a:solidFill>
                  <a:schemeClr val="tx2"/>
                </a:solidFill>
              </a:defRPr>
            </a:lvl7pPr>
            <a:lvl8pPr>
              <a:defRPr sz="1050">
                <a:solidFill>
                  <a:schemeClr val="tx2"/>
                </a:solidFill>
              </a:defRPr>
            </a:lvl8pPr>
            <a:lvl9pPr>
              <a:defRPr sz="1050">
                <a:solidFill>
                  <a:schemeClr val="tx2"/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29213" y="9355192"/>
            <a:ext cx="3198995" cy="1225804"/>
          </a:xfrm>
        </p:spPr>
        <p:txBody>
          <a:bodyPr anchor="ctr">
            <a:normAutofit/>
          </a:bodyPr>
          <a:lstStyle>
            <a:lvl1pPr marL="0" indent="0" algn="r">
              <a:buNone/>
              <a:defRPr sz="825">
                <a:solidFill>
                  <a:schemeClr val="bg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D7C089B-E206-4608-9B00-459D6A3549AF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A68598A-0CAE-4818-817B-80B8219FADF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4003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4" y="8343803"/>
            <a:ext cx="5992314" cy="1007534"/>
          </a:xfrm>
        </p:spPr>
        <p:txBody>
          <a:bodyPr anchor="b">
            <a:normAutofit/>
          </a:bodyPr>
          <a:lstStyle>
            <a:lvl1pPr algn="l">
              <a:defRPr sz="1800" b="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6070" y="1066178"/>
            <a:ext cx="6179030" cy="6324004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5894" y="9351336"/>
            <a:ext cx="5992314" cy="1064304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C089B-E206-4608-9B00-459D6A3549AF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598A-0CAE-4818-817B-80B8219FADF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2580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5894" y="1222177"/>
            <a:ext cx="5992314" cy="19259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5894" y="3960894"/>
            <a:ext cx="5992314" cy="64547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69495" y="10588687"/>
            <a:ext cx="16002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2"/>
                </a:solidFill>
              </a:defRPr>
            </a:lvl1pPr>
          </a:lstStyle>
          <a:p>
            <a:fld id="{1D7C089B-E206-4608-9B00-459D6A3549AF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5894" y="10580997"/>
            <a:ext cx="3652939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 cap="all">
                <a:solidFill>
                  <a:schemeClr val="accent2"/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0357" y="10588687"/>
            <a:ext cx="57785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2"/>
                </a:solidFill>
              </a:defRPr>
            </a:lvl1pPr>
          </a:lstStyle>
          <a:p>
            <a:fld id="{5A68598A-0CAE-4818-817B-80B8219FADF1}" type="slidenum">
              <a:rPr lang="de-CH" smtClean="0"/>
              <a:t>‹Nr.›</a:t>
            </a:fld>
            <a:endParaRPr lang="de-CH"/>
          </a:p>
        </p:txBody>
      </p:sp>
      <p:sp>
        <p:nvSpPr>
          <p:cNvPr id="9" name="Rectangle 8"/>
          <p:cNvSpPr/>
          <p:nvPr/>
        </p:nvSpPr>
        <p:spPr>
          <a:xfrm>
            <a:off x="336069" y="784578"/>
            <a:ext cx="2039932" cy="192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4482001" y="784578"/>
            <a:ext cx="2033100" cy="192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2412451" y="784578"/>
            <a:ext cx="2033100" cy="192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41841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42900" rtl="0" eaLnBrk="1" latinLnBrk="0" hangingPunct="1">
        <a:spcBef>
          <a:spcPct val="0"/>
        </a:spcBef>
        <a:buNone/>
        <a:defRPr sz="21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9500" indent="-229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charset="2"/>
        <a:buChar char=""/>
        <a:defRPr sz="1350" kern="1200">
          <a:solidFill>
            <a:schemeClr val="tx2"/>
          </a:solidFill>
          <a:latin typeface="+mn-lt"/>
          <a:ea typeface="+mn-ea"/>
          <a:cs typeface="+mn-cs"/>
        </a:defRPr>
      </a:lvl1pPr>
      <a:lvl2pPr marL="472500" indent="-229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2pPr>
      <a:lvl3pPr marL="675000" indent="-202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charset="2"/>
        <a:buChar char=""/>
        <a:defRPr sz="1050" kern="1200">
          <a:solidFill>
            <a:schemeClr val="tx2"/>
          </a:solidFill>
          <a:latin typeface="+mn-lt"/>
          <a:ea typeface="+mn-ea"/>
          <a:cs typeface="+mn-cs"/>
        </a:defRPr>
      </a:lvl3pPr>
      <a:lvl4pPr marL="931500" indent="-175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charset="2"/>
        <a:buChar char=""/>
        <a:defRPr sz="900" kern="1200">
          <a:solidFill>
            <a:schemeClr val="tx2"/>
          </a:solidFill>
          <a:latin typeface="+mn-lt"/>
          <a:ea typeface="+mn-ea"/>
          <a:cs typeface="+mn-cs"/>
        </a:defRPr>
      </a:lvl4pPr>
      <a:lvl5pPr marL="1201500" indent="-175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charset="2"/>
        <a:buChar char=""/>
        <a:defRPr sz="900" kern="1200">
          <a:solidFill>
            <a:schemeClr val="tx2"/>
          </a:solidFill>
          <a:latin typeface="+mn-lt"/>
          <a:ea typeface="+mn-ea"/>
          <a:cs typeface="+mn-cs"/>
        </a:defRPr>
      </a:lvl5pPr>
      <a:lvl6pPr marL="1425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charset="2"/>
        <a:buChar char=""/>
        <a:defRPr sz="900" kern="1200">
          <a:solidFill>
            <a:schemeClr val="tx2"/>
          </a:solidFill>
          <a:latin typeface="+mn-lt"/>
          <a:ea typeface="+mn-ea"/>
          <a:cs typeface="+mn-cs"/>
        </a:defRPr>
      </a:lvl6pPr>
      <a:lvl7pPr marL="165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charset="2"/>
        <a:buChar char=""/>
        <a:defRPr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875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charset="2"/>
        <a:buChar char=""/>
        <a:defRPr sz="900" kern="1200">
          <a:solidFill>
            <a:schemeClr val="tx2"/>
          </a:solidFill>
          <a:latin typeface="+mn-lt"/>
          <a:ea typeface="+mn-ea"/>
          <a:cs typeface="+mn-cs"/>
        </a:defRPr>
      </a:lvl8pPr>
      <a:lvl9pPr marL="210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charset="2"/>
        <a:buChar char=""/>
        <a:defRPr sz="9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Unterkünfte</a:t>
            </a:r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35894" y="3316406"/>
            <a:ext cx="5992314" cy="6796586"/>
          </a:xfrm>
        </p:spPr>
        <p:txBody>
          <a:bodyPr>
            <a:normAutofit/>
          </a:bodyPr>
          <a:lstStyle/>
          <a:p>
            <a:r>
              <a:rPr lang="fr-CH" b="1" dirty="0"/>
              <a:t>Capanna Cadagno (SAT) 1 987 m</a:t>
            </a:r>
            <a:endParaRPr lang="de-CH" b="1" dirty="0"/>
          </a:p>
          <a:p>
            <a:pPr lvl="1"/>
            <a:r>
              <a:rPr lang="fr-CH" b="1" dirty="0"/>
              <a:t>Tel. +41 91 868 13 23</a:t>
            </a:r>
            <a:endParaRPr lang="de-CH" b="1" dirty="0"/>
          </a:p>
          <a:p>
            <a:pPr lvl="1"/>
            <a:r>
              <a:rPr lang="fr-CH" b="1" dirty="0"/>
              <a:t>capanna.cadagno@ticino.com</a:t>
            </a:r>
            <a:endParaRPr lang="de-CH" b="1" dirty="0"/>
          </a:p>
          <a:p>
            <a:pPr lvl="1"/>
            <a:r>
              <a:rPr lang="fr-CH" b="1" dirty="0"/>
              <a:t>www.capanna-cadagno.ch</a:t>
            </a:r>
            <a:endParaRPr lang="de-CH" b="1" dirty="0"/>
          </a:p>
          <a:p>
            <a:r>
              <a:rPr lang="fr-CH" b="1" dirty="0"/>
              <a:t>Albergo Ristorante Lago Ritom</a:t>
            </a:r>
            <a:endParaRPr lang="de-CH" b="1" dirty="0"/>
          </a:p>
          <a:p>
            <a:pPr lvl="1"/>
            <a:r>
              <a:rPr lang="fr-CH" b="1" dirty="0"/>
              <a:t>Tel. +41 91 868 14 24</a:t>
            </a:r>
            <a:endParaRPr lang="de-CH" b="1" dirty="0"/>
          </a:p>
          <a:p>
            <a:pPr lvl="1"/>
            <a:r>
              <a:rPr lang="fr-CH" b="1" dirty="0"/>
              <a:t>contact@lagoritom.ch</a:t>
            </a:r>
            <a:endParaRPr lang="de-CH" b="1" dirty="0"/>
          </a:p>
          <a:p>
            <a:pPr lvl="1"/>
            <a:r>
              <a:rPr lang="fr-CH" b="1" dirty="0"/>
              <a:t>www.lagoritom.ch</a:t>
            </a:r>
            <a:endParaRPr lang="de-CH" b="1" dirty="0"/>
          </a:p>
          <a:p>
            <a:r>
              <a:rPr lang="fr-CH" b="1" dirty="0"/>
              <a:t>Capanna Cadlimo (CAS) 2 570 m</a:t>
            </a:r>
            <a:endParaRPr lang="de-CH" b="1" dirty="0"/>
          </a:p>
          <a:p>
            <a:pPr lvl="1"/>
            <a:r>
              <a:rPr lang="de-CH" b="1" dirty="0"/>
              <a:t>Tel. +41 91 869 18 33</a:t>
            </a:r>
          </a:p>
          <a:p>
            <a:pPr lvl="1"/>
            <a:r>
              <a:rPr lang="de-CH" b="1" dirty="0"/>
              <a:t>info@cadlimo.ch</a:t>
            </a:r>
          </a:p>
          <a:p>
            <a:pPr lvl="1"/>
            <a:r>
              <a:rPr lang="de-CH" b="1" dirty="0"/>
              <a:t>www.cadlimo.ch</a:t>
            </a:r>
          </a:p>
          <a:p>
            <a:r>
              <a:rPr lang="de-CH" b="1" dirty="0"/>
              <a:t>Rifugio Föisc 2 208 m</a:t>
            </a:r>
          </a:p>
          <a:p>
            <a:pPr lvl="1"/>
            <a:r>
              <a:rPr lang="fr-CH" b="1" dirty="0"/>
              <a:t>Tel. +41 (0)91 868 13 36</a:t>
            </a:r>
            <a:endParaRPr lang="de-CH" b="1" dirty="0"/>
          </a:p>
          <a:p>
            <a:pPr lvl="1"/>
            <a:r>
              <a:rPr lang="fr-CH" b="1" dirty="0"/>
              <a:t>rifugio.foisc@gmail.com</a:t>
            </a:r>
            <a:endParaRPr lang="de-CH" b="1" dirty="0"/>
          </a:p>
          <a:p>
            <a:pPr lvl="1"/>
            <a:r>
              <a:rPr lang="fr-CH" b="1" dirty="0"/>
              <a:t>www.capanneti.ch/foeisch/foeisch.html</a:t>
            </a:r>
            <a:endParaRPr lang="de-CH" b="1" dirty="0"/>
          </a:p>
          <a:p>
            <a:r>
              <a:rPr lang="fr-CH" b="1" dirty="0"/>
              <a:t>Canvetto Cadagno 1 920 m</a:t>
            </a:r>
            <a:endParaRPr lang="de-CH" b="1" dirty="0"/>
          </a:p>
          <a:p>
            <a:pPr lvl="1"/>
            <a:r>
              <a:rPr lang="de-CH" b="1" dirty="0"/>
              <a:t>Tel. +41 91 868 16 47</a:t>
            </a:r>
          </a:p>
          <a:p>
            <a:pPr lvl="1"/>
            <a:r>
              <a:rPr lang="de-CH" b="1" dirty="0"/>
              <a:t>info@canvetto-cadagno.ch</a:t>
            </a:r>
          </a:p>
          <a:p>
            <a:pPr lvl="1"/>
            <a:r>
              <a:rPr lang="de-CH" b="1" dirty="0"/>
              <a:t>www.canvetto-cadagno.ch</a:t>
            </a:r>
          </a:p>
          <a:p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703997" y="11036869"/>
            <a:ext cx="5390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 smtClean="0">
                <a:solidFill>
                  <a:schemeClr val="accent1">
                    <a:lumMod val="75000"/>
                  </a:schemeClr>
                </a:solidFill>
              </a:rPr>
              <a:t>Quelle: http://www.ritom.ch/fileadmin/media/Ritom_finale.pdf, online 22.01.2015</a:t>
            </a:r>
            <a:endParaRPr lang="de-CH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905874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e">
  <a:themeElements>
    <a:clrScheme name="Dividende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e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e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0</TotalTime>
  <Words>15</Words>
  <Application>Microsoft Office PowerPoint</Application>
  <PresentationFormat>Breitbild</PresentationFormat>
  <Paragraphs>22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Gill Sans MT</vt:lpstr>
      <vt:lpstr>Wingdings 2</vt:lpstr>
      <vt:lpstr>Dividende</vt:lpstr>
      <vt:lpstr>Unterkünfte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2015-02-13T15:38:07Z</dcterms:created>
  <dcterms:modified xsi:type="dcterms:W3CDTF">2015-02-13T15:38:10Z</dcterms:modified>
</cp:coreProperties>
</file>