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81813" cy="100028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3" userDrawn="1">
          <p15:clr>
            <a:srgbClr val="A4A3A4"/>
          </p15:clr>
        </p15:guide>
        <p15:guide id="2" pos="3885" userDrawn="1">
          <p15:clr>
            <a:srgbClr val="A4A3A4"/>
          </p15:clr>
        </p15:guide>
        <p15:guide id="3" pos="42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>
        <p:scale>
          <a:sx n="64" d="100"/>
          <a:sy n="64" d="100"/>
        </p:scale>
        <p:origin x="2256" y="1110"/>
      </p:cViewPr>
      <p:guideLst>
        <p:guide orient="horz" pos="1933"/>
        <p:guide pos="3885"/>
        <p:guide pos="42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48FDBA-A7AA-4C28-A815-4EB690599A93}" type="doc">
      <dgm:prSet loTypeId="urn:microsoft.com/office/officeart/2005/8/layout/cycle2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de-DE"/>
        </a:p>
      </dgm:t>
    </dgm:pt>
    <dgm:pt modelId="{98520C5E-F348-4118-B564-3CCFAE6BAB55}">
      <dgm:prSet phldrT="[Text]"/>
      <dgm:spPr/>
      <dgm:t>
        <a:bodyPr/>
        <a:lstStyle/>
        <a:p>
          <a:pPr>
            <a:buSzPts val="900"/>
            <a:buFont typeface="Wingdings" panose="05000000000000000000" pitchFamily="2" charset="2"/>
            <a:buChar char=""/>
          </a:pPr>
          <a:r>
            <a:rPr lang="de-CH" dirty="0"/>
            <a:t>Projektanstoss</a:t>
          </a:r>
          <a:endParaRPr lang="de-DE" dirty="0"/>
        </a:p>
      </dgm:t>
    </dgm:pt>
    <dgm:pt modelId="{8A310EC9-86BD-45AE-9DCF-DEAF92FA1066}" type="parTrans" cxnId="{999CB148-AD35-4E4F-AE67-C4778BAD51D6}">
      <dgm:prSet/>
      <dgm:spPr/>
      <dgm:t>
        <a:bodyPr/>
        <a:lstStyle/>
        <a:p>
          <a:endParaRPr lang="de-DE"/>
        </a:p>
      </dgm:t>
    </dgm:pt>
    <dgm:pt modelId="{43779A99-54BA-48C1-B01E-EE1B4A6FF56C}" type="sibTrans" cxnId="{999CB148-AD35-4E4F-AE67-C4778BAD51D6}">
      <dgm:prSet/>
      <dgm:spPr/>
      <dgm:t>
        <a:bodyPr/>
        <a:lstStyle/>
        <a:p>
          <a:endParaRPr lang="de-DE"/>
        </a:p>
      </dgm:t>
    </dgm:pt>
    <dgm:pt modelId="{E7A95661-D6D9-48BF-9387-173C83D185C4}">
      <dgm:prSet phldrT="[Text]"/>
      <dgm:spPr/>
      <dgm:t>
        <a:bodyPr/>
        <a:lstStyle/>
        <a:p>
          <a:pPr>
            <a:buSzPts val="900"/>
            <a:buFont typeface="Wingdings" panose="05000000000000000000" pitchFamily="2" charset="2"/>
            <a:buChar char=""/>
          </a:pPr>
          <a:r>
            <a:rPr lang="de-CH" dirty="0"/>
            <a:t>Vorstudie</a:t>
          </a:r>
          <a:endParaRPr lang="de-DE" dirty="0"/>
        </a:p>
      </dgm:t>
    </dgm:pt>
    <dgm:pt modelId="{C67AA853-660F-45B2-ACCE-95FF8787C38D}" type="parTrans" cxnId="{FAF2EC78-27D5-4B0A-B378-C1BE3C51E7E3}">
      <dgm:prSet/>
      <dgm:spPr/>
      <dgm:t>
        <a:bodyPr/>
        <a:lstStyle/>
        <a:p>
          <a:endParaRPr lang="de-DE"/>
        </a:p>
      </dgm:t>
    </dgm:pt>
    <dgm:pt modelId="{E5B6804D-2A33-4FE8-8F85-7ABC5557E5B7}" type="sibTrans" cxnId="{FAF2EC78-27D5-4B0A-B378-C1BE3C51E7E3}">
      <dgm:prSet/>
      <dgm:spPr/>
      <dgm:t>
        <a:bodyPr/>
        <a:lstStyle/>
        <a:p>
          <a:endParaRPr lang="de-DE"/>
        </a:p>
      </dgm:t>
    </dgm:pt>
    <dgm:pt modelId="{10893402-31EF-4594-B4F2-0D323699EBAD}">
      <dgm:prSet phldrT="[Text]"/>
      <dgm:spPr/>
      <dgm:t>
        <a:bodyPr/>
        <a:lstStyle/>
        <a:p>
          <a:pPr>
            <a:buSzPts val="900"/>
            <a:buFont typeface="Wingdings" panose="05000000000000000000" pitchFamily="2" charset="2"/>
            <a:buChar char=""/>
          </a:pPr>
          <a:r>
            <a:rPr lang="de-CH" dirty="0"/>
            <a:t>Hauptstudie</a:t>
          </a:r>
          <a:endParaRPr lang="de-DE" dirty="0"/>
        </a:p>
      </dgm:t>
    </dgm:pt>
    <dgm:pt modelId="{6E3B4C2F-9DFF-47A1-8D99-6E9A75019ABC}" type="parTrans" cxnId="{39A46D55-FF53-4BBD-89D5-95615AFBE644}">
      <dgm:prSet/>
      <dgm:spPr/>
      <dgm:t>
        <a:bodyPr/>
        <a:lstStyle/>
        <a:p>
          <a:endParaRPr lang="de-DE"/>
        </a:p>
      </dgm:t>
    </dgm:pt>
    <dgm:pt modelId="{7E39146B-865E-4E26-B031-A79853CE6C12}" type="sibTrans" cxnId="{39A46D55-FF53-4BBD-89D5-95615AFBE644}">
      <dgm:prSet/>
      <dgm:spPr/>
      <dgm:t>
        <a:bodyPr/>
        <a:lstStyle/>
        <a:p>
          <a:endParaRPr lang="de-DE"/>
        </a:p>
      </dgm:t>
    </dgm:pt>
    <dgm:pt modelId="{07728C0F-2B0B-4958-8EA1-E582F7538103}">
      <dgm:prSet phldrT="[Text]"/>
      <dgm:spPr/>
      <dgm:t>
        <a:bodyPr/>
        <a:lstStyle/>
        <a:p>
          <a:pPr>
            <a:buSzPts val="900"/>
            <a:buFont typeface="Wingdings" panose="05000000000000000000" pitchFamily="2" charset="2"/>
            <a:buChar char=""/>
          </a:pPr>
          <a:r>
            <a:rPr lang="de-CH" dirty="0"/>
            <a:t>Detailstudie</a:t>
          </a:r>
          <a:endParaRPr lang="de-DE" dirty="0"/>
        </a:p>
      </dgm:t>
    </dgm:pt>
    <dgm:pt modelId="{9EF470AE-864F-4DA6-986B-887BCED15B71}" type="parTrans" cxnId="{822678F4-8366-4B17-981D-735972C7332A}">
      <dgm:prSet/>
      <dgm:spPr/>
      <dgm:t>
        <a:bodyPr/>
        <a:lstStyle/>
        <a:p>
          <a:endParaRPr lang="de-DE"/>
        </a:p>
      </dgm:t>
    </dgm:pt>
    <dgm:pt modelId="{73D5DFC6-264D-431E-A0D6-E46E7FD64ED1}" type="sibTrans" cxnId="{822678F4-8366-4B17-981D-735972C7332A}">
      <dgm:prSet/>
      <dgm:spPr/>
      <dgm:t>
        <a:bodyPr/>
        <a:lstStyle/>
        <a:p>
          <a:endParaRPr lang="de-DE"/>
        </a:p>
      </dgm:t>
    </dgm:pt>
    <dgm:pt modelId="{F879C3E3-C30A-45B0-BD9C-42C1288F890B}">
      <dgm:prSet phldrT="[Text]"/>
      <dgm:spPr/>
      <dgm:t>
        <a:bodyPr/>
        <a:lstStyle/>
        <a:p>
          <a:pPr>
            <a:buSzPts val="900"/>
            <a:buFont typeface="Wingdings" panose="05000000000000000000" pitchFamily="2" charset="2"/>
            <a:buChar char=""/>
          </a:pPr>
          <a:r>
            <a:rPr lang="de-CH" dirty="0"/>
            <a:t>Realisation/</a:t>
          </a:r>
          <a:br>
            <a:rPr lang="de-CH" dirty="0"/>
          </a:br>
          <a:r>
            <a:rPr lang="de-CH" dirty="0"/>
            <a:t>Systembau</a:t>
          </a:r>
          <a:endParaRPr lang="de-DE" dirty="0"/>
        </a:p>
      </dgm:t>
    </dgm:pt>
    <dgm:pt modelId="{F11985D1-AAAF-4130-BBAB-EC7943D65E57}" type="parTrans" cxnId="{1B964C84-4080-4643-AEBD-E0A5F0499290}">
      <dgm:prSet/>
      <dgm:spPr/>
      <dgm:t>
        <a:bodyPr/>
        <a:lstStyle/>
        <a:p>
          <a:endParaRPr lang="de-DE"/>
        </a:p>
      </dgm:t>
    </dgm:pt>
    <dgm:pt modelId="{66CD154D-A175-47FD-BCD9-0B1FF447F21F}" type="sibTrans" cxnId="{1B964C84-4080-4643-AEBD-E0A5F0499290}">
      <dgm:prSet/>
      <dgm:spPr/>
      <dgm:t>
        <a:bodyPr/>
        <a:lstStyle/>
        <a:p>
          <a:endParaRPr lang="de-DE"/>
        </a:p>
      </dgm:t>
    </dgm:pt>
    <dgm:pt modelId="{3FC9F165-ECB7-4D65-B9A0-B6634C0BB624}">
      <dgm:prSet/>
      <dgm:spPr/>
      <dgm:t>
        <a:bodyPr/>
        <a:lstStyle/>
        <a:p>
          <a:r>
            <a:rPr lang="de-DE" dirty="0"/>
            <a:t>Erhaltung</a:t>
          </a:r>
        </a:p>
      </dgm:t>
    </dgm:pt>
    <dgm:pt modelId="{0809BD55-FCB4-4A12-9E56-3849AA66C6D0}" type="parTrans" cxnId="{A79E19E8-633E-4862-B1AB-CEA13DD242EC}">
      <dgm:prSet/>
      <dgm:spPr/>
      <dgm:t>
        <a:bodyPr/>
        <a:lstStyle/>
        <a:p>
          <a:endParaRPr lang="de-DE"/>
        </a:p>
      </dgm:t>
    </dgm:pt>
    <dgm:pt modelId="{1DAA0943-3D93-48D8-ADE4-F5E28DEB70E7}" type="sibTrans" cxnId="{A79E19E8-633E-4862-B1AB-CEA13DD242EC}">
      <dgm:prSet/>
      <dgm:spPr/>
      <dgm:t>
        <a:bodyPr/>
        <a:lstStyle/>
        <a:p>
          <a:endParaRPr lang="de-DE"/>
        </a:p>
      </dgm:t>
    </dgm:pt>
    <dgm:pt modelId="{CC30B931-98A0-4965-803E-C868DDDAF4D2}">
      <dgm:prSet/>
      <dgm:spPr/>
      <dgm:t>
        <a:bodyPr/>
        <a:lstStyle/>
        <a:p>
          <a:pPr>
            <a:buSzPts val="900"/>
            <a:buFont typeface="Wingdings" panose="05000000000000000000" pitchFamily="2" charset="2"/>
            <a:buChar char=""/>
          </a:pPr>
          <a:r>
            <a:rPr lang="de-CH" dirty="0"/>
            <a:t>Einführung </a:t>
          </a:r>
        </a:p>
      </dgm:t>
    </dgm:pt>
    <dgm:pt modelId="{CB5C2680-B029-4070-BA3E-43BDFC4BAFE3}" type="parTrans" cxnId="{A20E6822-4C52-46DC-9F3B-EFCC1AE7FFAE}">
      <dgm:prSet/>
      <dgm:spPr/>
      <dgm:t>
        <a:bodyPr/>
        <a:lstStyle/>
        <a:p>
          <a:endParaRPr lang="de-DE"/>
        </a:p>
      </dgm:t>
    </dgm:pt>
    <dgm:pt modelId="{1AF396EC-ACAE-4B28-B557-2157386CC096}" type="sibTrans" cxnId="{A20E6822-4C52-46DC-9F3B-EFCC1AE7FFAE}">
      <dgm:prSet/>
      <dgm:spPr/>
      <dgm:t>
        <a:bodyPr/>
        <a:lstStyle/>
        <a:p>
          <a:endParaRPr lang="de-DE"/>
        </a:p>
      </dgm:t>
    </dgm:pt>
    <dgm:pt modelId="{AF8DFBC1-793D-45BC-8406-35C2D4765903}" type="pres">
      <dgm:prSet presAssocID="{BB48FDBA-A7AA-4C28-A815-4EB690599A93}" presName="cycle" presStyleCnt="0">
        <dgm:presLayoutVars>
          <dgm:dir/>
          <dgm:resizeHandles val="exact"/>
        </dgm:presLayoutVars>
      </dgm:prSet>
      <dgm:spPr/>
    </dgm:pt>
    <dgm:pt modelId="{48F38D90-54EF-42E0-85A6-175A9B0DB309}" type="pres">
      <dgm:prSet presAssocID="{98520C5E-F348-4118-B564-3CCFAE6BAB55}" presName="node" presStyleLbl="node1" presStyleIdx="0" presStyleCnt="7">
        <dgm:presLayoutVars>
          <dgm:bulletEnabled val="1"/>
        </dgm:presLayoutVars>
      </dgm:prSet>
      <dgm:spPr/>
    </dgm:pt>
    <dgm:pt modelId="{0A535880-9167-40F6-B0B0-3F433E314F42}" type="pres">
      <dgm:prSet presAssocID="{43779A99-54BA-48C1-B01E-EE1B4A6FF56C}" presName="sibTrans" presStyleLbl="sibTrans2D1" presStyleIdx="0" presStyleCnt="7"/>
      <dgm:spPr/>
    </dgm:pt>
    <dgm:pt modelId="{852FAE89-B104-4914-BB00-F574F033D322}" type="pres">
      <dgm:prSet presAssocID="{43779A99-54BA-48C1-B01E-EE1B4A6FF56C}" presName="connectorText" presStyleLbl="sibTrans2D1" presStyleIdx="0" presStyleCnt="7"/>
      <dgm:spPr/>
    </dgm:pt>
    <dgm:pt modelId="{72EFD57E-EBC6-4AC8-A0D4-9C059A205BED}" type="pres">
      <dgm:prSet presAssocID="{E7A95661-D6D9-48BF-9387-173C83D185C4}" presName="node" presStyleLbl="node1" presStyleIdx="1" presStyleCnt="7">
        <dgm:presLayoutVars>
          <dgm:bulletEnabled val="1"/>
        </dgm:presLayoutVars>
      </dgm:prSet>
      <dgm:spPr/>
    </dgm:pt>
    <dgm:pt modelId="{3C8D88E9-0ABC-4B51-9DCB-457760FC2AD2}" type="pres">
      <dgm:prSet presAssocID="{E5B6804D-2A33-4FE8-8F85-7ABC5557E5B7}" presName="sibTrans" presStyleLbl="sibTrans2D1" presStyleIdx="1" presStyleCnt="7"/>
      <dgm:spPr/>
    </dgm:pt>
    <dgm:pt modelId="{1939B66E-5278-4BF4-BF7D-9291EB69FE84}" type="pres">
      <dgm:prSet presAssocID="{E5B6804D-2A33-4FE8-8F85-7ABC5557E5B7}" presName="connectorText" presStyleLbl="sibTrans2D1" presStyleIdx="1" presStyleCnt="7"/>
      <dgm:spPr/>
    </dgm:pt>
    <dgm:pt modelId="{50A7D8BA-E546-4AEB-BE16-64F8FABAEFD7}" type="pres">
      <dgm:prSet presAssocID="{10893402-31EF-4594-B4F2-0D323699EBAD}" presName="node" presStyleLbl="node1" presStyleIdx="2" presStyleCnt="7">
        <dgm:presLayoutVars>
          <dgm:bulletEnabled val="1"/>
        </dgm:presLayoutVars>
      </dgm:prSet>
      <dgm:spPr/>
    </dgm:pt>
    <dgm:pt modelId="{79C70239-70E8-413A-B428-5F2FF9D0BF22}" type="pres">
      <dgm:prSet presAssocID="{7E39146B-865E-4E26-B031-A79853CE6C12}" presName="sibTrans" presStyleLbl="sibTrans2D1" presStyleIdx="2" presStyleCnt="7"/>
      <dgm:spPr/>
    </dgm:pt>
    <dgm:pt modelId="{A7C111F7-69A5-47CF-8359-C4E3619511AE}" type="pres">
      <dgm:prSet presAssocID="{7E39146B-865E-4E26-B031-A79853CE6C12}" presName="connectorText" presStyleLbl="sibTrans2D1" presStyleIdx="2" presStyleCnt="7"/>
      <dgm:spPr/>
    </dgm:pt>
    <dgm:pt modelId="{F3CA9C61-69E7-47EE-81E3-93C85366BCAF}" type="pres">
      <dgm:prSet presAssocID="{07728C0F-2B0B-4958-8EA1-E582F7538103}" presName="node" presStyleLbl="node1" presStyleIdx="3" presStyleCnt="7">
        <dgm:presLayoutVars>
          <dgm:bulletEnabled val="1"/>
        </dgm:presLayoutVars>
      </dgm:prSet>
      <dgm:spPr/>
    </dgm:pt>
    <dgm:pt modelId="{ECCB709A-6782-4840-AA5B-EE6B1E8C9AC6}" type="pres">
      <dgm:prSet presAssocID="{73D5DFC6-264D-431E-A0D6-E46E7FD64ED1}" presName="sibTrans" presStyleLbl="sibTrans2D1" presStyleIdx="3" presStyleCnt="7"/>
      <dgm:spPr/>
    </dgm:pt>
    <dgm:pt modelId="{573EE922-3263-4CF5-8BAD-909C3DB6785B}" type="pres">
      <dgm:prSet presAssocID="{73D5DFC6-264D-431E-A0D6-E46E7FD64ED1}" presName="connectorText" presStyleLbl="sibTrans2D1" presStyleIdx="3" presStyleCnt="7"/>
      <dgm:spPr/>
    </dgm:pt>
    <dgm:pt modelId="{DBC0D1D0-3289-487E-A0F8-04FA056EF4C3}" type="pres">
      <dgm:prSet presAssocID="{F879C3E3-C30A-45B0-BD9C-42C1288F890B}" presName="node" presStyleLbl="node1" presStyleIdx="4" presStyleCnt="7">
        <dgm:presLayoutVars>
          <dgm:bulletEnabled val="1"/>
        </dgm:presLayoutVars>
      </dgm:prSet>
      <dgm:spPr/>
    </dgm:pt>
    <dgm:pt modelId="{27631DC3-BE54-4062-A8BF-FE7329E80706}" type="pres">
      <dgm:prSet presAssocID="{66CD154D-A175-47FD-BCD9-0B1FF447F21F}" presName="sibTrans" presStyleLbl="sibTrans2D1" presStyleIdx="4" presStyleCnt="7"/>
      <dgm:spPr/>
    </dgm:pt>
    <dgm:pt modelId="{9AEC5CB2-1A99-480A-BB7F-C3F814CC4847}" type="pres">
      <dgm:prSet presAssocID="{66CD154D-A175-47FD-BCD9-0B1FF447F21F}" presName="connectorText" presStyleLbl="sibTrans2D1" presStyleIdx="4" presStyleCnt="7"/>
      <dgm:spPr/>
    </dgm:pt>
    <dgm:pt modelId="{A6E3C7D3-457E-4F59-A153-D6136B0CA019}" type="pres">
      <dgm:prSet presAssocID="{3FC9F165-ECB7-4D65-B9A0-B6634C0BB624}" presName="node" presStyleLbl="node1" presStyleIdx="5" presStyleCnt="7">
        <dgm:presLayoutVars>
          <dgm:bulletEnabled val="1"/>
        </dgm:presLayoutVars>
      </dgm:prSet>
      <dgm:spPr/>
    </dgm:pt>
    <dgm:pt modelId="{29C9FCBD-A1C5-4DE9-A67C-436BCFF1B633}" type="pres">
      <dgm:prSet presAssocID="{1DAA0943-3D93-48D8-ADE4-F5E28DEB70E7}" presName="sibTrans" presStyleLbl="sibTrans2D1" presStyleIdx="5" presStyleCnt="7"/>
      <dgm:spPr/>
    </dgm:pt>
    <dgm:pt modelId="{D7E4DDCA-C459-4BCD-B401-DFA4E2EFF782}" type="pres">
      <dgm:prSet presAssocID="{1DAA0943-3D93-48D8-ADE4-F5E28DEB70E7}" presName="connectorText" presStyleLbl="sibTrans2D1" presStyleIdx="5" presStyleCnt="7"/>
      <dgm:spPr/>
    </dgm:pt>
    <dgm:pt modelId="{98FF74BC-0F3E-4198-8A1E-05821FA0B46F}" type="pres">
      <dgm:prSet presAssocID="{CC30B931-98A0-4965-803E-C868DDDAF4D2}" presName="node" presStyleLbl="node1" presStyleIdx="6" presStyleCnt="7">
        <dgm:presLayoutVars>
          <dgm:bulletEnabled val="1"/>
        </dgm:presLayoutVars>
      </dgm:prSet>
      <dgm:spPr/>
    </dgm:pt>
    <dgm:pt modelId="{8BEC70F3-1811-48E8-B8B8-0A8D2A77AFA1}" type="pres">
      <dgm:prSet presAssocID="{1AF396EC-ACAE-4B28-B557-2157386CC096}" presName="sibTrans" presStyleLbl="sibTrans2D1" presStyleIdx="6" presStyleCnt="7"/>
      <dgm:spPr/>
    </dgm:pt>
    <dgm:pt modelId="{6DA47BB5-2730-4374-8ED6-C5D34207972E}" type="pres">
      <dgm:prSet presAssocID="{1AF396EC-ACAE-4B28-B557-2157386CC096}" presName="connectorText" presStyleLbl="sibTrans2D1" presStyleIdx="6" presStyleCnt="7"/>
      <dgm:spPr/>
    </dgm:pt>
  </dgm:ptLst>
  <dgm:cxnLst>
    <dgm:cxn modelId="{77360332-06A4-4CFD-93AB-7527DFB683E7}" type="presOf" srcId="{1DAA0943-3D93-48D8-ADE4-F5E28DEB70E7}" destId="{D7E4DDCA-C459-4BCD-B401-DFA4E2EFF782}" srcOrd="1" destOrd="0" presId="urn:microsoft.com/office/officeart/2005/8/layout/cycle2"/>
    <dgm:cxn modelId="{DDC09289-CB60-457E-8FC9-49CCA30E18A0}" type="presOf" srcId="{CC30B931-98A0-4965-803E-C868DDDAF4D2}" destId="{98FF74BC-0F3E-4198-8A1E-05821FA0B46F}" srcOrd="0" destOrd="0" presId="urn:microsoft.com/office/officeart/2005/8/layout/cycle2"/>
    <dgm:cxn modelId="{71C733C3-B796-472F-B8AA-21060AADA6EA}" type="presOf" srcId="{1DAA0943-3D93-48D8-ADE4-F5E28DEB70E7}" destId="{29C9FCBD-A1C5-4DE9-A67C-436BCFF1B633}" srcOrd="0" destOrd="0" presId="urn:microsoft.com/office/officeart/2005/8/layout/cycle2"/>
    <dgm:cxn modelId="{B33BB4E5-CE65-495D-BF42-8A9385E1E69B}" type="presOf" srcId="{BB48FDBA-A7AA-4C28-A815-4EB690599A93}" destId="{AF8DFBC1-793D-45BC-8406-35C2D4765903}" srcOrd="0" destOrd="0" presId="urn:microsoft.com/office/officeart/2005/8/layout/cycle2"/>
    <dgm:cxn modelId="{9425FC84-0BDE-4AA1-A118-B9373B015BC5}" type="presOf" srcId="{10893402-31EF-4594-B4F2-0D323699EBAD}" destId="{50A7D8BA-E546-4AEB-BE16-64F8FABAEFD7}" srcOrd="0" destOrd="0" presId="urn:microsoft.com/office/officeart/2005/8/layout/cycle2"/>
    <dgm:cxn modelId="{789DA792-B227-48FA-A401-E30B3DF74755}" type="presOf" srcId="{1AF396EC-ACAE-4B28-B557-2157386CC096}" destId="{8BEC70F3-1811-48E8-B8B8-0A8D2A77AFA1}" srcOrd="0" destOrd="0" presId="urn:microsoft.com/office/officeart/2005/8/layout/cycle2"/>
    <dgm:cxn modelId="{999CB148-AD35-4E4F-AE67-C4778BAD51D6}" srcId="{BB48FDBA-A7AA-4C28-A815-4EB690599A93}" destId="{98520C5E-F348-4118-B564-3CCFAE6BAB55}" srcOrd="0" destOrd="0" parTransId="{8A310EC9-86BD-45AE-9DCF-DEAF92FA1066}" sibTransId="{43779A99-54BA-48C1-B01E-EE1B4A6FF56C}"/>
    <dgm:cxn modelId="{58CE6112-E2C0-4BCD-83C6-F6F2AB8290EE}" type="presOf" srcId="{43779A99-54BA-48C1-B01E-EE1B4A6FF56C}" destId="{852FAE89-B104-4914-BB00-F574F033D322}" srcOrd="1" destOrd="0" presId="urn:microsoft.com/office/officeart/2005/8/layout/cycle2"/>
    <dgm:cxn modelId="{44332F02-C5EC-491E-85AA-D531A2CF4FB3}" type="presOf" srcId="{E5B6804D-2A33-4FE8-8F85-7ABC5557E5B7}" destId="{1939B66E-5278-4BF4-BF7D-9291EB69FE84}" srcOrd="1" destOrd="0" presId="urn:microsoft.com/office/officeart/2005/8/layout/cycle2"/>
    <dgm:cxn modelId="{A79E19E8-633E-4862-B1AB-CEA13DD242EC}" srcId="{BB48FDBA-A7AA-4C28-A815-4EB690599A93}" destId="{3FC9F165-ECB7-4D65-B9A0-B6634C0BB624}" srcOrd="5" destOrd="0" parTransId="{0809BD55-FCB4-4A12-9E56-3849AA66C6D0}" sibTransId="{1DAA0943-3D93-48D8-ADE4-F5E28DEB70E7}"/>
    <dgm:cxn modelId="{64E1420B-DFF6-4AC1-BEC8-52C3DA3EBDCB}" type="presOf" srcId="{43779A99-54BA-48C1-B01E-EE1B4A6FF56C}" destId="{0A535880-9167-40F6-B0B0-3F433E314F42}" srcOrd="0" destOrd="0" presId="urn:microsoft.com/office/officeart/2005/8/layout/cycle2"/>
    <dgm:cxn modelId="{334D6E10-D58B-48B4-AEA3-55C54404EA90}" type="presOf" srcId="{3FC9F165-ECB7-4D65-B9A0-B6634C0BB624}" destId="{A6E3C7D3-457E-4F59-A153-D6136B0CA019}" srcOrd="0" destOrd="0" presId="urn:microsoft.com/office/officeart/2005/8/layout/cycle2"/>
    <dgm:cxn modelId="{76EACE7B-1D1B-48BF-AE07-EA32B675F926}" type="presOf" srcId="{1AF396EC-ACAE-4B28-B557-2157386CC096}" destId="{6DA47BB5-2730-4374-8ED6-C5D34207972E}" srcOrd="1" destOrd="0" presId="urn:microsoft.com/office/officeart/2005/8/layout/cycle2"/>
    <dgm:cxn modelId="{6E28388A-F950-4633-BE29-7905CDF3C405}" type="presOf" srcId="{F879C3E3-C30A-45B0-BD9C-42C1288F890B}" destId="{DBC0D1D0-3289-487E-A0F8-04FA056EF4C3}" srcOrd="0" destOrd="0" presId="urn:microsoft.com/office/officeart/2005/8/layout/cycle2"/>
    <dgm:cxn modelId="{12997521-064D-49BE-9C5A-2E46161541AA}" type="presOf" srcId="{07728C0F-2B0B-4958-8EA1-E582F7538103}" destId="{F3CA9C61-69E7-47EE-81E3-93C85366BCAF}" srcOrd="0" destOrd="0" presId="urn:microsoft.com/office/officeart/2005/8/layout/cycle2"/>
    <dgm:cxn modelId="{8D3FDDC5-BDBE-4E82-8CB8-134F369BCBD4}" type="presOf" srcId="{73D5DFC6-264D-431E-A0D6-E46E7FD64ED1}" destId="{ECCB709A-6782-4840-AA5B-EE6B1E8C9AC6}" srcOrd="0" destOrd="0" presId="urn:microsoft.com/office/officeart/2005/8/layout/cycle2"/>
    <dgm:cxn modelId="{822678F4-8366-4B17-981D-735972C7332A}" srcId="{BB48FDBA-A7AA-4C28-A815-4EB690599A93}" destId="{07728C0F-2B0B-4958-8EA1-E582F7538103}" srcOrd="3" destOrd="0" parTransId="{9EF470AE-864F-4DA6-986B-887BCED15B71}" sibTransId="{73D5DFC6-264D-431E-A0D6-E46E7FD64ED1}"/>
    <dgm:cxn modelId="{EC438B40-659C-46BE-A757-A58FD0605282}" type="presOf" srcId="{66CD154D-A175-47FD-BCD9-0B1FF447F21F}" destId="{9AEC5CB2-1A99-480A-BB7F-C3F814CC4847}" srcOrd="1" destOrd="0" presId="urn:microsoft.com/office/officeart/2005/8/layout/cycle2"/>
    <dgm:cxn modelId="{1B964C84-4080-4643-AEBD-E0A5F0499290}" srcId="{BB48FDBA-A7AA-4C28-A815-4EB690599A93}" destId="{F879C3E3-C30A-45B0-BD9C-42C1288F890B}" srcOrd="4" destOrd="0" parTransId="{F11985D1-AAAF-4130-BBAB-EC7943D65E57}" sibTransId="{66CD154D-A175-47FD-BCD9-0B1FF447F21F}"/>
    <dgm:cxn modelId="{39A46D55-FF53-4BBD-89D5-95615AFBE644}" srcId="{BB48FDBA-A7AA-4C28-A815-4EB690599A93}" destId="{10893402-31EF-4594-B4F2-0D323699EBAD}" srcOrd="2" destOrd="0" parTransId="{6E3B4C2F-9DFF-47A1-8D99-6E9A75019ABC}" sibTransId="{7E39146B-865E-4E26-B031-A79853CE6C12}"/>
    <dgm:cxn modelId="{A20E6822-4C52-46DC-9F3B-EFCC1AE7FFAE}" srcId="{BB48FDBA-A7AA-4C28-A815-4EB690599A93}" destId="{CC30B931-98A0-4965-803E-C868DDDAF4D2}" srcOrd="6" destOrd="0" parTransId="{CB5C2680-B029-4070-BA3E-43BDFC4BAFE3}" sibTransId="{1AF396EC-ACAE-4B28-B557-2157386CC096}"/>
    <dgm:cxn modelId="{1645A587-C722-4B06-91C7-D69994606AEC}" type="presOf" srcId="{66CD154D-A175-47FD-BCD9-0B1FF447F21F}" destId="{27631DC3-BE54-4062-A8BF-FE7329E80706}" srcOrd="0" destOrd="0" presId="urn:microsoft.com/office/officeart/2005/8/layout/cycle2"/>
    <dgm:cxn modelId="{FAF2EC78-27D5-4B0A-B378-C1BE3C51E7E3}" srcId="{BB48FDBA-A7AA-4C28-A815-4EB690599A93}" destId="{E7A95661-D6D9-48BF-9387-173C83D185C4}" srcOrd="1" destOrd="0" parTransId="{C67AA853-660F-45B2-ACCE-95FF8787C38D}" sibTransId="{E5B6804D-2A33-4FE8-8F85-7ABC5557E5B7}"/>
    <dgm:cxn modelId="{2F320527-BCDC-4C34-86C7-34A2DA998D3A}" type="presOf" srcId="{E5B6804D-2A33-4FE8-8F85-7ABC5557E5B7}" destId="{3C8D88E9-0ABC-4B51-9DCB-457760FC2AD2}" srcOrd="0" destOrd="0" presId="urn:microsoft.com/office/officeart/2005/8/layout/cycle2"/>
    <dgm:cxn modelId="{70218F2B-4349-4071-8383-C6C760930AD5}" type="presOf" srcId="{7E39146B-865E-4E26-B031-A79853CE6C12}" destId="{A7C111F7-69A5-47CF-8359-C4E3619511AE}" srcOrd="1" destOrd="0" presId="urn:microsoft.com/office/officeart/2005/8/layout/cycle2"/>
    <dgm:cxn modelId="{881E6BFC-0E83-4F67-A14E-10F23D59531A}" type="presOf" srcId="{73D5DFC6-264D-431E-A0D6-E46E7FD64ED1}" destId="{573EE922-3263-4CF5-8BAD-909C3DB6785B}" srcOrd="1" destOrd="0" presId="urn:microsoft.com/office/officeart/2005/8/layout/cycle2"/>
    <dgm:cxn modelId="{ED91B050-FFF0-465D-BF44-21707EFED81F}" type="presOf" srcId="{98520C5E-F348-4118-B564-3CCFAE6BAB55}" destId="{48F38D90-54EF-42E0-85A6-175A9B0DB309}" srcOrd="0" destOrd="0" presId="urn:microsoft.com/office/officeart/2005/8/layout/cycle2"/>
    <dgm:cxn modelId="{9F2A379C-C9D0-43FB-8FEB-F3700E11D253}" type="presOf" srcId="{E7A95661-D6D9-48BF-9387-173C83D185C4}" destId="{72EFD57E-EBC6-4AC8-A0D4-9C059A205BED}" srcOrd="0" destOrd="0" presId="urn:microsoft.com/office/officeart/2005/8/layout/cycle2"/>
    <dgm:cxn modelId="{903F1F0D-DECC-43C7-A663-FCD3DF52D82F}" type="presOf" srcId="{7E39146B-865E-4E26-B031-A79853CE6C12}" destId="{79C70239-70E8-413A-B428-5F2FF9D0BF22}" srcOrd="0" destOrd="0" presId="urn:microsoft.com/office/officeart/2005/8/layout/cycle2"/>
    <dgm:cxn modelId="{BC3E0DA3-D924-4CCD-982B-EED50F6ABB10}" type="presParOf" srcId="{AF8DFBC1-793D-45BC-8406-35C2D4765903}" destId="{48F38D90-54EF-42E0-85A6-175A9B0DB309}" srcOrd="0" destOrd="0" presId="urn:microsoft.com/office/officeart/2005/8/layout/cycle2"/>
    <dgm:cxn modelId="{77C40FF6-ECAC-4F4D-B36F-824D6F9247EA}" type="presParOf" srcId="{AF8DFBC1-793D-45BC-8406-35C2D4765903}" destId="{0A535880-9167-40F6-B0B0-3F433E314F42}" srcOrd="1" destOrd="0" presId="urn:microsoft.com/office/officeart/2005/8/layout/cycle2"/>
    <dgm:cxn modelId="{1C8823E7-68A9-413C-97D0-DCC961EECA80}" type="presParOf" srcId="{0A535880-9167-40F6-B0B0-3F433E314F42}" destId="{852FAE89-B104-4914-BB00-F574F033D322}" srcOrd="0" destOrd="0" presId="urn:microsoft.com/office/officeart/2005/8/layout/cycle2"/>
    <dgm:cxn modelId="{2252875C-9E02-41BC-B373-521773FD7499}" type="presParOf" srcId="{AF8DFBC1-793D-45BC-8406-35C2D4765903}" destId="{72EFD57E-EBC6-4AC8-A0D4-9C059A205BED}" srcOrd="2" destOrd="0" presId="urn:microsoft.com/office/officeart/2005/8/layout/cycle2"/>
    <dgm:cxn modelId="{6A49A2EF-DBCF-4AEE-B590-697AD3575F55}" type="presParOf" srcId="{AF8DFBC1-793D-45BC-8406-35C2D4765903}" destId="{3C8D88E9-0ABC-4B51-9DCB-457760FC2AD2}" srcOrd="3" destOrd="0" presId="urn:microsoft.com/office/officeart/2005/8/layout/cycle2"/>
    <dgm:cxn modelId="{AB1E2EEB-6AC0-46AA-A398-87EAA66E2046}" type="presParOf" srcId="{3C8D88E9-0ABC-4B51-9DCB-457760FC2AD2}" destId="{1939B66E-5278-4BF4-BF7D-9291EB69FE84}" srcOrd="0" destOrd="0" presId="urn:microsoft.com/office/officeart/2005/8/layout/cycle2"/>
    <dgm:cxn modelId="{8E1DB8DA-57F1-421E-914D-B3D459E8C8D2}" type="presParOf" srcId="{AF8DFBC1-793D-45BC-8406-35C2D4765903}" destId="{50A7D8BA-E546-4AEB-BE16-64F8FABAEFD7}" srcOrd="4" destOrd="0" presId="urn:microsoft.com/office/officeart/2005/8/layout/cycle2"/>
    <dgm:cxn modelId="{00D444FD-3735-4BF1-BE3A-4771138CDC72}" type="presParOf" srcId="{AF8DFBC1-793D-45BC-8406-35C2D4765903}" destId="{79C70239-70E8-413A-B428-5F2FF9D0BF22}" srcOrd="5" destOrd="0" presId="urn:microsoft.com/office/officeart/2005/8/layout/cycle2"/>
    <dgm:cxn modelId="{45F08F68-739B-445D-AFD1-99BEF6BD5DF9}" type="presParOf" srcId="{79C70239-70E8-413A-B428-5F2FF9D0BF22}" destId="{A7C111F7-69A5-47CF-8359-C4E3619511AE}" srcOrd="0" destOrd="0" presId="urn:microsoft.com/office/officeart/2005/8/layout/cycle2"/>
    <dgm:cxn modelId="{D44F8709-CD0F-4398-A76E-E18F525E771F}" type="presParOf" srcId="{AF8DFBC1-793D-45BC-8406-35C2D4765903}" destId="{F3CA9C61-69E7-47EE-81E3-93C85366BCAF}" srcOrd="6" destOrd="0" presId="urn:microsoft.com/office/officeart/2005/8/layout/cycle2"/>
    <dgm:cxn modelId="{A9E3AF38-1D82-4163-BDF2-5F563EF19F41}" type="presParOf" srcId="{AF8DFBC1-793D-45BC-8406-35C2D4765903}" destId="{ECCB709A-6782-4840-AA5B-EE6B1E8C9AC6}" srcOrd="7" destOrd="0" presId="urn:microsoft.com/office/officeart/2005/8/layout/cycle2"/>
    <dgm:cxn modelId="{FF3ECDAF-CB1D-488A-83ED-D3928038A310}" type="presParOf" srcId="{ECCB709A-6782-4840-AA5B-EE6B1E8C9AC6}" destId="{573EE922-3263-4CF5-8BAD-909C3DB6785B}" srcOrd="0" destOrd="0" presId="urn:microsoft.com/office/officeart/2005/8/layout/cycle2"/>
    <dgm:cxn modelId="{5B130A9D-5DEF-43E3-B844-B6193762F025}" type="presParOf" srcId="{AF8DFBC1-793D-45BC-8406-35C2D4765903}" destId="{DBC0D1D0-3289-487E-A0F8-04FA056EF4C3}" srcOrd="8" destOrd="0" presId="urn:microsoft.com/office/officeart/2005/8/layout/cycle2"/>
    <dgm:cxn modelId="{1C00B327-5EBC-4352-9348-015B78E8BC19}" type="presParOf" srcId="{AF8DFBC1-793D-45BC-8406-35C2D4765903}" destId="{27631DC3-BE54-4062-A8BF-FE7329E80706}" srcOrd="9" destOrd="0" presId="urn:microsoft.com/office/officeart/2005/8/layout/cycle2"/>
    <dgm:cxn modelId="{D9C37572-41C6-4654-A248-09B9A0A01B39}" type="presParOf" srcId="{27631DC3-BE54-4062-A8BF-FE7329E80706}" destId="{9AEC5CB2-1A99-480A-BB7F-C3F814CC4847}" srcOrd="0" destOrd="0" presId="urn:microsoft.com/office/officeart/2005/8/layout/cycle2"/>
    <dgm:cxn modelId="{DD78ABC3-66DB-4B6F-98A3-D56F8A8E7C49}" type="presParOf" srcId="{AF8DFBC1-793D-45BC-8406-35C2D4765903}" destId="{A6E3C7D3-457E-4F59-A153-D6136B0CA019}" srcOrd="10" destOrd="0" presId="urn:microsoft.com/office/officeart/2005/8/layout/cycle2"/>
    <dgm:cxn modelId="{14BC501E-787E-4F44-9E87-38F8E5F30AE8}" type="presParOf" srcId="{AF8DFBC1-793D-45BC-8406-35C2D4765903}" destId="{29C9FCBD-A1C5-4DE9-A67C-436BCFF1B633}" srcOrd="11" destOrd="0" presId="urn:microsoft.com/office/officeart/2005/8/layout/cycle2"/>
    <dgm:cxn modelId="{3066BF15-28B0-48F3-A5AE-BAD8728E7977}" type="presParOf" srcId="{29C9FCBD-A1C5-4DE9-A67C-436BCFF1B633}" destId="{D7E4DDCA-C459-4BCD-B401-DFA4E2EFF782}" srcOrd="0" destOrd="0" presId="urn:microsoft.com/office/officeart/2005/8/layout/cycle2"/>
    <dgm:cxn modelId="{F20E7EBB-137E-489E-9CB1-30705D387963}" type="presParOf" srcId="{AF8DFBC1-793D-45BC-8406-35C2D4765903}" destId="{98FF74BC-0F3E-4198-8A1E-05821FA0B46F}" srcOrd="12" destOrd="0" presId="urn:microsoft.com/office/officeart/2005/8/layout/cycle2"/>
    <dgm:cxn modelId="{1CC02E0C-D089-4F5A-886C-C1495CE8287F}" type="presParOf" srcId="{AF8DFBC1-793D-45BC-8406-35C2D4765903}" destId="{8BEC70F3-1811-48E8-B8B8-0A8D2A77AFA1}" srcOrd="13" destOrd="0" presId="urn:microsoft.com/office/officeart/2005/8/layout/cycle2"/>
    <dgm:cxn modelId="{4029B12F-9581-49C8-8AB7-7764ADB96662}" type="presParOf" srcId="{8BEC70F3-1811-48E8-B8B8-0A8D2A77AFA1}" destId="{6DA47BB5-2730-4374-8ED6-C5D34207972E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F38D90-54EF-42E0-85A6-175A9B0DB309}">
      <dsp:nvSpPr>
        <dsp:cNvPr id="0" name=""/>
        <dsp:cNvSpPr/>
      </dsp:nvSpPr>
      <dsp:spPr>
        <a:xfrm>
          <a:off x="3386109" y="212"/>
          <a:ext cx="1244835" cy="124483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SzPts val="900"/>
            <a:buFont typeface="Wingdings" panose="05000000000000000000" pitchFamily="2" charset="2"/>
            <a:buNone/>
          </a:pPr>
          <a:r>
            <a:rPr lang="de-CH" sz="1100" kern="1200" dirty="0"/>
            <a:t>Projektanstoss</a:t>
          </a:r>
          <a:endParaRPr lang="de-DE" sz="1100" kern="1200" dirty="0"/>
        </a:p>
      </dsp:txBody>
      <dsp:txXfrm>
        <a:off x="3568411" y="182514"/>
        <a:ext cx="880231" cy="880231"/>
      </dsp:txXfrm>
    </dsp:sp>
    <dsp:sp modelId="{0A535880-9167-40F6-B0B0-3F433E314F42}">
      <dsp:nvSpPr>
        <dsp:cNvPr id="0" name=""/>
        <dsp:cNvSpPr/>
      </dsp:nvSpPr>
      <dsp:spPr>
        <a:xfrm rot="1542857">
          <a:off x="4677046" y="814459"/>
          <a:ext cx="332048" cy="4201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900" kern="1200"/>
        </a:p>
      </dsp:txBody>
      <dsp:txXfrm>
        <a:off x="4681978" y="876875"/>
        <a:ext cx="232434" cy="252080"/>
      </dsp:txXfrm>
    </dsp:sp>
    <dsp:sp modelId="{72EFD57E-EBC6-4AC8-A0D4-9C059A205BED}">
      <dsp:nvSpPr>
        <dsp:cNvPr id="0" name=""/>
        <dsp:cNvSpPr/>
      </dsp:nvSpPr>
      <dsp:spPr>
        <a:xfrm>
          <a:off x="5072130" y="812157"/>
          <a:ext cx="1244835" cy="124483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SzPts val="900"/>
            <a:buFont typeface="Wingdings" panose="05000000000000000000" pitchFamily="2" charset="2"/>
            <a:buNone/>
          </a:pPr>
          <a:r>
            <a:rPr lang="de-CH" sz="1100" kern="1200" dirty="0"/>
            <a:t>Vorstudie</a:t>
          </a:r>
          <a:endParaRPr lang="de-DE" sz="1100" kern="1200" dirty="0"/>
        </a:p>
      </dsp:txBody>
      <dsp:txXfrm>
        <a:off x="5254432" y="994459"/>
        <a:ext cx="880231" cy="880231"/>
      </dsp:txXfrm>
    </dsp:sp>
    <dsp:sp modelId="{3C8D88E9-0ABC-4B51-9DCB-457760FC2AD2}">
      <dsp:nvSpPr>
        <dsp:cNvPr id="0" name=""/>
        <dsp:cNvSpPr/>
      </dsp:nvSpPr>
      <dsp:spPr>
        <a:xfrm rot="4628571">
          <a:off x="5734639" y="2127558"/>
          <a:ext cx="332048" cy="4201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900" kern="1200"/>
        </a:p>
      </dsp:txBody>
      <dsp:txXfrm>
        <a:off x="5773363" y="2163026"/>
        <a:ext cx="232434" cy="252080"/>
      </dsp:txXfrm>
    </dsp:sp>
    <dsp:sp modelId="{50A7D8BA-E546-4AEB-BE16-64F8FABAEFD7}">
      <dsp:nvSpPr>
        <dsp:cNvPr id="0" name=""/>
        <dsp:cNvSpPr/>
      </dsp:nvSpPr>
      <dsp:spPr>
        <a:xfrm>
          <a:off x="5488543" y="2636580"/>
          <a:ext cx="1244835" cy="124483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SzPts val="900"/>
            <a:buFont typeface="Wingdings" panose="05000000000000000000" pitchFamily="2" charset="2"/>
            <a:buNone/>
          </a:pPr>
          <a:r>
            <a:rPr lang="de-CH" sz="1100" kern="1200" dirty="0"/>
            <a:t>Hauptstudie</a:t>
          </a:r>
          <a:endParaRPr lang="de-DE" sz="1100" kern="1200" dirty="0"/>
        </a:p>
      </dsp:txBody>
      <dsp:txXfrm>
        <a:off x="5670845" y="2818882"/>
        <a:ext cx="880231" cy="880231"/>
      </dsp:txXfrm>
    </dsp:sp>
    <dsp:sp modelId="{79C70239-70E8-413A-B428-5F2FF9D0BF22}">
      <dsp:nvSpPr>
        <dsp:cNvPr id="0" name=""/>
        <dsp:cNvSpPr/>
      </dsp:nvSpPr>
      <dsp:spPr>
        <a:xfrm rot="7714286">
          <a:off x="5367414" y="3773122"/>
          <a:ext cx="332048" cy="4201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900" kern="1200"/>
        </a:p>
      </dsp:txBody>
      <dsp:txXfrm rot="10800000">
        <a:off x="5448275" y="3818207"/>
        <a:ext cx="232434" cy="252080"/>
      </dsp:txXfrm>
    </dsp:sp>
    <dsp:sp modelId="{F3CA9C61-69E7-47EE-81E3-93C85366BCAF}">
      <dsp:nvSpPr>
        <dsp:cNvPr id="0" name=""/>
        <dsp:cNvSpPr/>
      </dsp:nvSpPr>
      <dsp:spPr>
        <a:xfrm>
          <a:off x="4321780" y="4099654"/>
          <a:ext cx="1244835" cy="124483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SzPts val="900"/>
            <a:buFont typeface="Wingdings" panose="05000000000000000000" pitchFamily="2" charset="2"/>
            <a:buNone/>
          </a:pPr>
          <a:r>
            <a:rPr lang="de-CH" sz="1100" kern="1200" dirty="0"/>
            <a:t>Detailstudie</a:t>
          </a:r>
          <a:endParaRPr lang="de-DE" sz="1100" kern="1200" dirty="0"/>
        </a:p>
      </dsp:txBody>
      <dsp:txXfrm>
        <a:off x="4504082" y="4281956"/>
        <a:ext cx="880231" cy="880231"/>
      </dsp:txXfrm>
    </dsp:sp>
    <dsp:sp modelId="{ECCB709A-6782-4840-AA5B-EE6B1E8C9AC6}">
      <dsp:nvSpPr>
        <dsp:cNvPr id="0" name=""/>
        <dsp:cNvSpPr/>
      </dsp:nvSpPr>
      <dsp:spPr>
        <a:xfrm rot="10800000">
          <a:off x="3851900" y="4512006"/>
          <a:ext cx="332048" cy="4201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900" kern="1200"/>
        </a:p>
      </dsp:txBody>
      <dsp:txXfrm rot="10800000">
        <a:off x="3951514" y="4596032"/>
        <a:ext cx="232434" cy="252080"/>
      </dsp:txXfrm>
    </dsp:sp>
    <dsp:sp modelId="{DBC0D1D0-3289-487E-A0F8-04FA056EF4C3}">
      <dsp:nvSpPr>
        <dsp:cNvPr id="0" name=""/>
        <dsp:cNvSpPr/>
      </dsp:nvSpPr>
      <dsp:spPr>
        <a:xfrm>
          <a:off x="2450438" y="4099654"/>
          <a:ext cx="1244835" cy="1244835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SzPts val="900"/>
            <a:buFont typeface="Wingdings" panose="05000000000000000000" pitchFamily="2" charset="2"/>
            <a:buNone/>
          </a:pPr>
          <a:r>
            <a:rPr lang="de-CH" sz="1100" kern="1200" dirty="0"/>
            <a:t>Realisation/</a:t>
          </a:r>
          <a:br>
            <a:rPr lang="de-CH" sz="1100" kern="1200" dirty="0"/>
          </a:br>
          <a:r>
            <a:rPr lang="de-CH" sz="1100" kern="1200" dirty="0"/>
            <a:t>Systembau</a:t>
          </a:r>
          <a:endParaRPr lang="de-DE" sz="1100" kern="1200" dirty="0"/>
        </a:p>
      </dsp:txBody>
      <dsp:txXfrm>
        <a:off x="2632740" y="4281956"/>
        <a:ext cx="880231" cy="880231"/>
      </dsp:txXfrm>
    </dsp:sp>
    <dsp:sp modelId="{27631DC3-BE54-4062-A8BF-FE7329E80706}">
      <dsp:nvSpPr>
        <dsp:cNvPr id="0" name=""/>
        <dsp:cNvSpPr/>
      </dsp:nvSpPr>
      <dsp:spPr>
        <a:xfrm rot="13885714">
          <a:off x="2329310" y="3787817"/>
          <a:ext cx="332048" cy="4201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900" kern="1200"/>
        </a:p>
      </dsp:txBody>
      <dsp:txXfrm rot="10800000">
        <a:off x="2410171" y="3910784"/>
        <a:ext cx="232434" cy="252080"/>
      </dsp:txXfrm>
    </dsp:sp>
    <dsp:sp modelId="{A6E3C7D3-457E-4F59-A153-D6136B0CA019}">
      <dsp:nvSpPr>
        <dsp:cNvPr id="0" name=""/>
        <dsp:cNvSpPr/>
      </dsp:nvSpPr>
      <dsp:spPr>
        <a:xfrm>
          <a:off x="1283676" y="2636580"/>
          <a:ext cx="1244835" cy="124483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 dirty="0"/>
            <a:t>Erhaltung</a:t>
          </a:r>
        </a:p>
      </dsp:txBody>
      <dsp:txXfrm>
        <a:off x="1465978" y="2818882"/>
        <a:ext cx="880231" cy="880231"/>
      </dsp:txXfrm>
    </dsp:sp>
    <dsp:sp modelId="{29C9FCBD-A1C5-4DE9-A67C-436BCFF1B633}">
      <dsp:nvSpPr>
        <dsp:cNvPr id="0" name=""/>
        <dsp:cNvSpPr/>
      </dsp:nvSpPr>
      <dsp:spPr>
        <a:xfrm rot="16971429">
          <a:off x="1946184" y="2145882"/>
          <a:ext cx="332048" cy="4201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900" kern="1200"/>
        </a:p>
      </dsp:txBody>
      <dsp:txXfrm>
        <a:off x="1984908" y="2278466"/>
        <a:ext cx="232434" cy="252080"/>
      </dsp:txXfrm>
    </dsp:sp>
    <dsp:sp modelId="{98FF74BC-0F3E-4198-8A1E-05821FA0B46F}">
      <dsp:nvSpPr>
        <dsp:cNvPr id="0" name=""/>
        <dsp:cNvSpPr/>
      </dsp:nvSpPr>
      <dsp:spPr>
        <a:xfrm>
          <a:off x="1700088" y="812157"/>
          <a:ext cx="1244835" cy="124483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SzPts val="900"/>
            <a:buFont typeface="Wingdings" panose="05000000000000000000" pitchFamily="2" charset="2"/>
            <a:buNone/>
          </a:pPr>
          <a:r>
            <a:rPr lang="de-CH" sz="1100" kern="1200" dirty="0"/>
            <a:t>Einführung </a:t>
          </a:r>
        </a:p>
      </dsp:txBody>
      <dsp:txXfrm>
        <a:off x="1882390" y="994459"/>
        <a:ext cx="880231" cy="880231"/>
      </dsp:txXfrm>
    </dsp:sp>
    <dsp:sp modelId="{8BEC70F3-1811-48E8-B8B8-0A8D2A77AFA1}">
      <dsp:nvSpPr>
        <dsp:cNvPr id="0" name=""/>
        <dsp:cNvSpPr/>
      </dsp:nvSpPr>
      <dsp:spPr>
        <a:xfrm rot="20057143">
          <a:off x="2991025" y="822614"/>
          <a:ext cx="332048" cy="4201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900" kern="1200"/>
        </a:p>
      </dsp:txBody>
      <dsp:txXfrm>
        <a:off x="2995957" y="928250"/>
        <a:ext cx="232434" cy="2520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79710-B7EE-4849-8B63-FF08BF46FB20}" type="datetimeFigureOut">
              <a:rPr lang="de-CH" smtClean="0"/>
              <a:t>03.09.2016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8E1DD-0B65-438A-873F-76121F1C3A1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09427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79710-B7EE-4849-8B63-FF08BF46FB20}" type="datetimeFigureOut">
              <a:rPr lang="de-CH" smtClean="0"/>
              <a:t>03.09.2016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8E1DD-0B65-438A-873F-76121F1C3A1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74870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79710-B7EE-4849-8B63-FF08BF46FB20}" type="datetimeFigureOut">
              <a:rPr lang="de-CH" smtClean="0"/>
              <a:t>03.09.2016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8E1DD-0B65-438A-873F-76121F1C3A1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95200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79710-B7EE-4849-8B63-FF08BF46FB20}" type="datetimeFigureOut">
              <a:rPr lang="de-CH" smtClean="0"/>
              <a:t>03.09.2016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8E1DD-0B65-438A-873F-76121F1C3A1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85593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79710-B7EE-4849-8B63-FF08BF46FB20}" type="datetimeFigureOut">
              <a:rPr lang="de-CH" smtClean="0"/>
              <a:t>03.09.2016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8E1DD-0B65-438A-873F-76121F1C3A1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12756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79710-B7EE-4849-8B63-FF08BF46FB20}" type="datetimeFigureOut">
              <a:rPr lang="de-CH" smtClean="0"/>
              <a:t>03.09.2016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8E1DD-0B65-438A-873F-76121F1C3A1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22637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79710-B7EE-4849-8B63-FF08BF46FB20}" type="datetimeFigureOut">
              <a:rPr lang="de-CH" smtClean="0"/>
              <a:t>03.09.2016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8E1DD-0B65-438A-873F-76121F1C3A1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95022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79710-B7EE-4849-8B63-FF08BF46FB20}" type="datetimeFigureOut">
              <a:rPr lang="de-CH" smtClean="0"/>
              <a:t>03.09.2016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8E1DD-0B65-438A-873F-76121F1C3A1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96419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79710-B7EE-4849-8B63-FF08BF46FB20}" type="datetimeFigureOut">
              <a:rPr lang="de-CH" smtClean="0"/>
              <a:t>03.09.2016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8E1DD-0B65-438A-873F-76121F1C3A1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84375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79710-B7EE-4849-8B63-FF08BF46FB20}" type="datetimeFigureOut">
              <a:rPr lang="de-CH" smtClean="0"/>
              <a:t>03.09.2016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8E1DD-0B65-438A-873F-76121F1C3A1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49082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79710-B7EE-4849-8B63-FF08BF46FB20}" type="datetimeFigureOut">
              <a:rPr lang="de-CH" smtClean="0"/>
              <a:t>03.09.2016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8E1DD-0B65-438A-873F-76121F1C3A1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54798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79710-B7EE-4849-8B63-FF08BF46FB20}" type="datetimeFigureOut">
              <a:rPr lang="de-CH" smtClean="0"/>
              <a:t>03.09.2016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8E1DD-0B65-438A-873F-76121F1C3A1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57851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/>
          <p:nvPr>
            <p:extLst>
              <p:ext uri="{D42A27DB-BD31-4B8C-83A1-F6EECF244321}">
                <p14:modId xmlns:p14="http://schemas.microsoft.com/office/powerpoint/2010/main" val="3652144216"/>
              </p:ext>
            </p:extLst>
          </p:nvPr>
        </p:nvGraphicFramePr>
        <p:xfrm>
          <a:off x="2142944" y="719666"/>
          <a:ext cx="8017055" cy="53447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101139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Breitbild</PresentationFormat>
  <Paragraphs>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Georges Wyttenbach</dc:creator>
  <cp:lastModifiedBy>Georges Wyttenbach</cp:lastModifiedBy>
  <cp:revision>11</cp:revision>
  <dcterms:created xsi:type="dcterms:W3CDTF">2016-09-03T06:40:59Z</dcterms:created>
  <dcterms:modified xsi:type="dcterms:W3CDTF">2016-09-03T14:00:36Z</dcterms:modified>
</cp:coreProperties>
</file>