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78" r:id="rId3"/>
    <p:sldId id="270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1DA"/>
    <a:srgbClr val="00D200"/>
    <a:srgbClr val="00FF00"/>
    <a:srgbClr val="00CC99"/>
    <a:srgbClr val="1E8C16"/>
    <a:srgbClr val="69881A"/>
    <a:srgbClr val="FFCC00"/>
    <a:srgbClr val="FF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9447" autoAdjust="0"/>
  </p:normalViewPr>
  <p:slideViewPr>
    <p:cSldViewPr snapToGrid="0">
      <p:cViewPr varScale="1">
        <p:scale>
          <a:sx n="111" d="100"/>
          <a:sy n="111" d="100"/>
        </p:scale>
        <p:origin x="1512" y="102"/>
      </p:cViewPr>
      <p:guideLst>
        <p:guide orient="horz" pos="2160"/>
        <p:guide pos="2880"/>
        <p:guide pos="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31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E1A98-1FDC-4069-A549-108C524DA00B}" type="datetimeFigureOut">
              <a:rPr lang="en-US" smtClean="0"/>
              <a:pPr/>
              <a:t>9/2/2016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77194-D090-47CB-A252-F02355B118C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293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F48AF-06F8-4945-9F42-661BBF80F64A}" type="datetimeFigureOut">
              <a:rPr lang="en-US" smtClean="0"/>
              <a:pPr/>
              <a:t>9/2/2016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C13A5-511F-4D4F-B778-6AB87858341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27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21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398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82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28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35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788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33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1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820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88118" y="1894284"/>
            <a:ext cx="8955881" cy="3256992"/>
          </a:xfrm>
          <a:prstGeom prst="rect">
            <a:avLst/>
          </a:prstGeom>
          <a:ln>
            <a:noFill/>
          </a:ln>
          <a:effectLst>
            <a:outerShdw blurRad="190500" dist="63500" dir="15600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3744" y="1753292"/>
            <a:ext cx="7582198" cy="1927753"/>
          </a:xfrm>
        </p:spPr>
        <p:txBody>
          <a:bodyPr lIns="0" tIns="0" rIns="0" bIns="0" anchor="b"/>
          <a:lstStyle>
            <a:lvl1pPr algn="ctr">
              <a:defRPr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3744" y="3721252"/>
            <a:ext cx="7582198" cy="1377404"/>
          </a:xfrm>
        </p:spPr>
        <p:txBody>
          <a:bodyPr lIns="0" tIns="0" rIns="0" bIns="0"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08A7F96F-1D34-4AD8-A324-DDD9B7126D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Hexagon 9"/>
          <p:cNvSpPr/>
          <p:nvPr userDrawn="1"/>
        </p:nvSpPr>
        <p:spPr>
          <a:xfrm rot="16200000">
            <a:off x="-918482" y="2799525"/>
            <a:ext cx="3260786" cy="1440148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8 h 798091"/>
              <a:gd name="connsiteX1" fmla="*/ 1514046 w 1583473"/>
              <a:gd name="connsiteY1" fmla="*/ 19245 h 798091"/>
              <a:gd name="connsiteX2" fmla="*/ 1583473 w 1583473"/>
              <a:gd name="connsiteY2" fmla="*/ 123442 h 798091"/>
              <a:gd name="connsiteX3" fmla="*/ 1246149 w 1583473"/>
              <a:gd name="connsiteY3" fmla="*/ 798091 h 798091"/>
              <a:gd name="connsiteX4" fmla="*/ 337325 w 1583473"/>
              <a:gd name="connsiteY4" fmla="*/ 798091 h 798091"/>
              <a:gd name="connsiteX5" fmla="*/ 0 w 1583473"/>
              <a:gd name="connsiteY5" fmla="*/ 123442 h 798091"/>
              <a:gd name="connsiteX6" fmla="*/ 68425 w 1583473"/>
              <a:gd name="connsiteY6" fmla="*/ 8 h 798091"/>
              <a:gd name="connsiteX0" fmla="*/ 70887 w 1583473"/>
              <a:gd name="connsiteY0" fmla="*/ 11 h 781426"/>
              <a:gd name="connsiteX1" fmla="*/ 1514046 w 1583473"/>
              <a:gd name="connsiteY1" fmla="*/ 2580 h 781426"/>
              <a:gd name="connsiteX2" fmla="*/ 1583473 w 1583473"/>
              <a:gd name="connsiteY2" fmla="*/ 106777 h 781426"/>
              <a:gd name="connsiteX3" fmla="*/ 1246149 w 1583473"/>
              <a:gd name="connsiteY3" fmla="*/ 781426 h 781426"/>
              <a:gd name="connsiteX4" fmla="*/ 337325 w 1583473"/>
              <a:gd name="connsiteY4" fmla="*/ 781426 h 781426"/>
              <a:gd name="connsiteX5" fmla="*/ 0 w 1583473"/>
              <a:gd name="connsiteY5" fmla="*/ 106777 h 781426"/>
              <a:gd name="connsiteX6" fmla="*/ 70887 w 1583473"/>
              <a:gd name="connsiteY6" fmla="*/ 11 h 781426"/>
              <a:gd name="connsiteX0" fmla="*/ 56108 w 1583473"/>
              <a:gd name="connsiteY0" fmla="*/ 11 h 781426"/>
              <a:gd name="connsiteX1" fmla="*/ 1514046 w 1583473"/>
              <a:gd name="connsiteY1" fmla="*/ 2580 h 781426"/>
              <a:gd name="connsiteX2" fmla="*/ 1583473 w 1583473"/>
              <a:gd name="connsiteY2" fmla="*/ 106777 h 781426"/>
              <a:gd name="connsiteX3" fmla="*/ 1246149 w 1583473"/>
              <a:gd name="connsiteY3" fmla="*/ 781426 h 781426"/>
              <a:gd name="connsiteX4" fmla="*/ 337325 w 1583473"/>
              <a:gd name="connsiteY4" fmla="*/ 781426 h 781426"/>
              <a:gd name="connsiteX5" fmla="*/ 0 w 1583473"/>
              <a:gd name="connsiteY5" fmla="*/ 106777 h 781426"/>
              <a:gd name="connsiteX6" fmla="*/ 56108 w 1583473"/>
              <a:gd name="connsiteY6" fmla="*/ 11 h 78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781426">
                <a:moveTo>
                  <a:pt x="56108" y="11"/>
                </a:moveTo>
                <a:lnTo>
                  <a:pt x="1514046" y="2580"/>
                </a:lnTo>
                <a:cubicBezTo>
                  <a:pt x="1557920" y="63471"/>
                  <a:pt x="1538137" y="40783"/>
                  <a:pt x="1583473" y="106777"/>
                </a:cubicBezTo>
                <a:lnTo>
                  <a:pt x="1246149" y="781426"/>
                </a:lnTo>
                <a:lnTo>
                  <a:pt x="337325" y="781426"/>
                </a:lnTo>
                <a:lnTo>
                  <a:pt x="0" y="106777"/>
                </a:lnTo>
                <a:cubicBezTo>
                  <a:pt x="25734" y="62458"/>
                  <a:pt x="54185" y="-914"/>
                  <a:pt x="56108" y="11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ACF4D067-4ADC-4E44-A8E1-EC6D134DA828}" type="datetimeFigureOut">
              <a:rPr lang="en-US" smtClean="0"/>
              <a:pPr/>
              <a:t>9/2/2016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02393" y="1"/>
            <a:ext cx="9041607" cy="1349298"/>
          </a:xfrm>
          <a:prstGeom prst="rect">
            <a:avLst/>
          </a:prstGeom>
          <a:ln>
            <a:noFill/>
          </a:ln>
          <a:effectLst>
            <a:outerShdw blurRad="101600" dist="63500" dir="3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0" name="Hexagon 9"/>
          <p:cNvSpPr/>
          <p:nvPr userDrawn="1"/>
        </p:nvSpPr>
        <p:spPr>
          <a:xfrm rot="16200000">
            <a:off x="-344873" y="336611"/>
            <a:ext cx="1345725" cy="672494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3 w 1583473"/>
              <a:gd name="connsiteY0" fmla="*/ 7 h 807485"/>
              <a:gd name="connsiteX1" fmla="*/ 1486950 w 1583473"/>
              <a:gd name="connsiteY1" fmla="*/ 6414 h 807485"/>
              <a:gd name="connsiteX2" fmla="*/ 1583473 w 1583473"/>
              <a:gd name="connsiteY2" fmla="*/ 132836 h 807485"/>
              <a:gd name="connsiteX3" fmla="*/ 1246149 w 1583473"/>
              <a:gd name="connsiteY3" fmla="*/ 807485 h 807485"/>
              <a:gd name="connsiteX4" fmla="*/ 337325 w 1583473"/>
              <a:gd name="connsiteY4" fmla="*/ 807485 h 807485"/>
              <a:gd name="connsiteX5" fmla="*/ 0 w 1583473"/>
              <a:gd name="connsiteY5" fmla="*/ 132836 h 807485"/>
              <a:gd name="connsiteX6" fmla="*/ 68423 w 1583473"/>
              <a:gd name="connsiteY6" fmla="*/ 7 h 80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807485">
                <a:moveTo>
                  <a:pt x="68423" y="7"/>
                </a:moveTo>
                <a:lnTo>
                  <a:pt x="1486950" y="6414"/>
                </a:lnTo>
                <a:cubicBezTo>
                  <a:pt x="1530824" y="67305"/>
                  <a:pt x="1538137" y="66842"/>
                  <a:pt x="1583473" y="132836"/>
                </a:cubicBezTo>
                <a:lnTo>
                  <a:pt x="1246149" y="807485"/>
                </a:lnTo>
                <a:lnTo>
                  <a:pt x="337325" y="807485"/>
                </a:lnTo>
                <a:lnTo>
                  <a:pt x="0" y="132836"/>
                </a:lnTo>
                <a:cubicBezTo>
                  <a:pt x="25734" y="88517"/>
                  <a:pt x="66500" y="-918"/>
                  <a:pt x="68423" y="7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083" y="1613140"/>
            <a:ext cx="8664497" cy="4943777"/>
          </a:xfr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59125" y="163128"/>
            <a:ext cx="82399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513638" y="1612900"/>
            <a:ext cx="1485900" cy="19415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623310"/>
            <a:ext cx="9144000" cy="2140198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05" y="4406900"/>
            <a:ext cx="683736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6205" y="3579541"/>
            <a:ext cx="6837363" cy="82735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Hexagon 9"/>
          <p:cNvSpPr/>
          <p:nvPr userDrawn="1"/>
        </p:nvSpPr>
        <p:spPr>
          <a:xfrm rot="16200000">
            <a:off x="-1051350" y="3854274"/>
            <a:ext cx="3739658" cy="1669909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8 h 798091"/>
              <a:gd name="connsiteX1" fmla="*/ 1514046 w 1583473"/>
              <a:gd name="connsiteY1" fmla="*/ 19245 h 798091"/>
              <a:gd name="connsiteX2" fmla="*/ 1583473 w 1583473"/>
              <a:gd name="connsiteY2" fmla="*/ 123442 h 798091"/>
              <a:gd name="connsiteX3" fmla="*/ 1246149 w 1583473"/>
              <a:gd name="connsiteY3" fmla="*/ 798091 h 798091"/>
              <a:gd name="connsiteX4" fmla="*/ 337325 w 1583473"/>
              <a:gd name="connsiteY4" fmla="*/ 798091 h 798091"/>
              <a:gd name="connsiteX5" fmla="*/ 0 w 1583473"/>
              <a:gd name="connsiteY5" fmla="*/ 123442 h 798091"/>
              <a:gd name="connsiteX6" fmla="*/ 68425 w 1583473"/>
              <a:gd name="connsiteY6" fmla="*/ 8 h 798091"/>
              <a:gd name="connsiteX0" fmla="*/ 70887 w 1583473"/>
              <a:gd name="connsiteY0" fmla="*/ 11 h 781426"/>
              <a:gd name="connsiteX1" fmla="*/ 1514046 w 1583473"/>
              <a:gd name="connsiteY1" fmla="*/ 2580 h 781426"/>
              <a:gd name="connsiteX2" fmla="*/ 1583473 w 1583473"/>
              <a:gd name="connsiteY2" fmla="*/ 106777 h 781426"/>
              <a:gd name="connsiteX3" fmla="*/ 1246149 w 1583473"/>
              <a:gd name="connsiteY3" fmla="*/ 781426 h 781426"/>
              <a:gd name="connsiteX4" fmla="*/ 337325 w 1583473"/>
              <a:gd name="connsiteY4" fmla="*/ 781426 h 781426"/>
              <a:gd name="connsiteX5" fmla="*/ 0 w 1583473"/>
              <a:gd name="connsiteY5" fmla="*/ 106777 h 781426"/>
              <a:gd name="connsiteX6" fmla="*/ 70887 w 1583473"/>
              <a:gd name="connsiteY6" fmla="*/ 11 h 781426"/>
              <a:gd name="connsiteX0" fmla="*/ 56108 w 1583473"/>
              <a:gd name="connsiteY0" fmla="*/ 11 h 781426"/>
              <a:gd name="connsiteX1" fmla="*/ 1514046 w 1583473"/>
              <a:gd name="connsiteY1" fmla="*/ 2580 h 781426"/>
              <a:gd name="connsiteX2" fmla="*/ 1583473 w 1583473"/>
              <a:gd name="connsiteY2" fmla="*/ 106777 h 781426"/>
              <a:gd name="connsiteX3" fmla="*/ 1246149 w 1583473"/>
              <a:gd name="connsiteY3" fmla="*/ 781426 h 781426"/>
              <a:gd name="connsiteX4" fmla="*/ 337325 w 1583473"/>
              <a:gd name="connsiteY4" fmla="*/ 781426 h 781426"/>
              <a:gd name="connsiteX5" fmla="*/ 0 w 1583473"/>
              <a:gd name="connsiteY5" fmla="*/ 106777 h 781426"/>
              <a:gd name="connsiteX6" fmla="*/ 56108 w 1583473"/>
              <a:gd name="connsiteY6" fmla="*/ 11 h 78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781426">
                <a:moveTo>
                  <a:pt x="56108" y="11"/>
                </a:moveTo>
                <a:lnTo>
                  <a:pt x="1514046" y="2580"/>
                </a:lnTo>
                <a:cubicBezTo>
                  <a:pt x="1557920" y="63471"/>
                  <a:pt x="1538137" y="40783"/>
                  <a:pt x="1583473" y="106777"/>
                </a:cubicBezTo>
                <a:lnTo>
                  <a:pt x="1246149" y="781426"/>
                </a:lnTo>
                <a:lnTo>
                  <a:pt x="337325" y="781426"/>
                </a:lnTo>
                <a:lnTo>
                  <a:pt x="0" y="106777"/>
                </a:lnTo>
                <a:cubicBezTo>
                  <a:pt x="25734" y="62458"/>
                  <a:pt x="54185" y="-914"/>
                  <a:pt x="56108" y="11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02393" y="1"/>
            <a:ext cx="9041607" cy="1349298"/>
          </a:xfrm>
          <a:prstGeom prst="rect">
            <a:avLst/>
          </a:prstGeom>
          <a:ln>
            <a:noFill/>
          </a:ln>
          <a:effectLst>
            <a:outerShdw blurRad="101600" dist="63500" dir="3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274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274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1" name="Hexagon 9"/>
          <p:cNvSpPr/>
          <p:nvPr userDrawn="1"/>
        </p:nvSpPr>
        <p:spPr>
          <a:xfrm rot="16200000">
            <a:off x="-344873" y="336611"/>
            <a:ext cx="1345725" cy="672494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3 w 1583473"/>
              <a:gd name="connsiteY0" fmla="*/ 7 h 807485"/>
              <a:gd name="connsiteX1" fmla="*/ 1486950 w 1583473"/>
              <a:gd name="connsiteY1" fmla="*/ 6414 h 807485"/>
              <a:gd name="connsiteX2" fmla="*/ 1583473 w 1583473"/>
              <a:gd name="connsiteY2" fmla="*/ 132836 h 807485"/>
              <a:gd name="connsiteX3" fmla="*/ 1246149 w 1583473"/>
              <a:gd name="connsiteY3" fmla="*/ 807485 h 807485"/>
              <a:gd name="connsiteX4" fmla="*/ 337325 w 1583473"/>
              <a:gd name="connsiteY4" fmla="*/ 807485 h 807485"/>
              <a:gd name="connsiteX5" fmla="*/ 0 w 1583473"/>
              <a:gd name="connsiteY5" fmla="*/ 132836 h 807485"/>
              <a:gd name="connsiteX6" fmla="*/ 68423 w 1583473"/>
              <a:gd name="connsiteY6" fmla="*/ 7 h 80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807485">
                <a:moveTo>
                  <a:pt x="68423" y="7"/>
                </a:moveTo>
                <a:lnTo>
                  <a:pt x="1486950" y="6414"/>
                </a:lnTo>
                <a:cubicBezTo>
                  <a:pt x="1530824" y="67305"/>
                  <a:pt x="1538137" y="66842"/>
                  <a:pt x="1583473" y="132836"/>
                </a:cubicBezTo>
                <a:lnTo>
                  <a:pt x="1246149" y="807485"/>
                </a:lnTo>
                <a:lnTo>
                  <a:pt x="337325" y="807485"/>
                </a:lnTo>
                <a:lnTo>
                  <a:pt x="0" y="132836"/>
                </a:lnTo>
                <a:cubicBezTo>
                  <a:pt x="25734" y="88517"/>
                  <a:pt x="66500" y="-918"/>
                  <a:pt x="68423" y="7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02393" y="1"/>
            <a:ext cx="9041607" cy="1349298"/>
          </a:xfrm>
          <a:prstGeom prst="rect">
            <a:avLst/>
          </a:prstGeom>
          <a:ln>
            <a:noFill/>
          </a:ln>
          <a:effectLst>
            <a:outerShdw blurRad="101600" dist="63500" dir="3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2528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2528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9/2/2016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3" name="Hexagon 9"/>
          <p:cNvSpPr/>
          <p:nvPr userDrawn="1"/>
        </p:nvSpPr>
        <p:spPr>
          <a:xfrm rot="16200000">
            <a:off x="-344873" y="336611"/>
            <a:ext cx="1345725" cy="672494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3 w 1583473"/>
              <a:gd name="connsiteY0" fmla="*/ 7 h 807485"/>
              <a:gd name="connsiteX1" fmla="*/ 1486950 w 1583473"/>
              <a:gd name="connsiteY1" fmla="*/ 6414 h 807485"/>
              <a:gd name="connsiteX2" fmla="*/ 1583473 w 1583473"/>
              <a:gd name="connsiteY2" fmla="*/ 132836 h 807485"/>
              <a:gd name="connsiteX3" fmla="*/ 1246149 w 1583473"/>
              <a:gd name="connsiteY3" fmla="*/ 807485 h 807485"/>
              <a:gd name="connsiteX4" fmla="*/ 337325 w 1583473"/>
              <a:gd name="connsiteY4" fmla="*/ 807485 h 807485"/>
              <a:gd name="connsiteX5" fmla="*/ 0 w 1583473"/>
              <a:gd name="connsiteY5" fmla="*/ 132836 h 807485"/>
              <a:gd name="connsiteX6" fmla="*/ 68423 w 1583473"/>
              <a:gd name="connsiteY6" fmla="*/ 7 h 80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807485">
                <a:moveTo>
                  <a:pt x="68423" y="7"/>
                </a:moveTo>
                <a:lnTo>
                  <a:pt x="1486950" y="6414"/>
                </a:lnTo>
                <a:cubicBezTo>
                  <a:pt x="1530824" y="67305"/>
                  <a:pt x="1538137" y="66842"/>
                  <a:pt x="1583473" y="132836"/>
                </a:cubicBezTo>
                <a:lnTo>
                  <a:pt x="1246149" y="807485"/>
                </a:lnTo>
                <a:lnTo>
                  <a:pt x="337325" y="807485"/>
                </a:lnTo>
                <a:lnTo>
                  <a:pt x="0" y="132836"/>
                </a:lnTo>
                <a:cubicBezTo>
                  <a:pt x="25734" y="88517"/>
                  <a:pt x="66500" y="-918"/>
                  <a:pt x="68423" y="7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02393" y="1"/>
            <a:ext cx="9041607" cy="1349298"/>
          </a:xfrm>
          <a:prstGeom prst="rect">
            <a:avLst/>
          </a:prstGeom>
          <a:ln>
            <a:noFill/>
          </a:ln>
          <a:effectLst>
            <a:outerShdw blurRad="101600" dist="63500" dir="3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9/2/2016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9" name="Hexagon 9"/>
          <p:cNvSpPr/>
          <p:nvPr userDrawn="1"/>
        </p:nvSpPr>
        <p:spPr>
          <a:xfrm rot="16200000">
            <a:off x="-344873" y="336611"/>
            <a:ext cx="1345725" cy="672494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3 w 1583473"/>
              <a:gd name="connsiteY0" fmla="*/ 7 h 807485"/>
              <a:gd name="connsiteX1" fmla="*/ 1486950 w 1583473"/>
              <a:gd name="connsiteY1" fmla="*/ 6414 h 807485"/>
              <a:gd name="connsiteX2" fmla="*/ 1583473 w 1583473"/>
              <a:gd name="connsiteY2" fmla="*/ 132836 h 807485"/>
              <a:gd name="connsiteX3" fmla="*/ 1246149 w 1583473"/>
              <a:gd name="connsiteY3" fmla="*/ 807485 h 807485"/>
              <a:gd name="connsiteX4" fmla="*/ 337325 w 1583473"/>
              <a:gd name="connsiteY4" fmla="*/ 807485 h 807485"/>
              <a:gd name="connsiteX5" fmla="*/ 0 w 1583473"/>
              <a:gd name="connsiteY5" fmla="*/ 132836 h 807485"/>
              <a:gd name="connsiteX6" fmla="*/ 68423 w 1583473"/>
              <a:gd name="connsiteY6" fmla="*/ 7 h 80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807485">
                <a:moveTo>
                  <a:pt x="68423" y="7"/>
                </a:moveTo>
                <a:lnTo>
                  <a:pt x="1486950" y="6414"/>
                </a:lnTo>
                <a:cubicBezTo>
                  <a:pt x="1530824" y="67305"/>
                  <a:pt x="1538137" y="66842"/>
                  <a:pt x="1583473" y="132836"/>
                </a:cubicBezTo>
                <a:lnTo>
                  <a:pt x="1246149" y="807485"/>
                </a:lnTo>
                <a:lnTo>
                  <a:pt x="337325" y="807485"/>
                </a:lnTo>
                <a:lnTo>
                  <a:pt x="0" y="132836"/>
                </a:lnTo>
                <a:cubicBezTo>
                  <a:pt x="25734" y="88517"/>
                  <a:pt x="66500" y="-918"/>
                  <a:pt x="68423" y="7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067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406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72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9144000" cy="234175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211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2428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7884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1"/>
            <a:ext cx="9144000" cy="234175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ideo" Target="../media/media1.wmv"/><Relationship Id="rId5" Type="http://schemas.openxmlformats.org/officeDocument/2006/relationships/slideLayout" Target="../slideLayouts/slideLayout5.xml"/><Relationship Id="rId10" Type="http://schemas.microsoft.com/office/2007/relationships/media" Target="../media/media1.wmv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Hexagon BG.wmv">
            <a:hlinkClick r:id="" action="ppaction://media"/>
          </p:cNvPr>
          <p:cNvPicPr>
            <a:picLocks noChangeAspect="1"/>
          </p:cNvPicPr>
          <p:nvPr>
            <a:videoFile r:link="rId11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2854" y="163128"/>
            <a:ext cx="81461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083" y="1625600"/>
            <a:ext cx="8664497" cy="4931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98025"/>
            <a:ext cx="1143000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4D067-4ADC-4E44-A8E1-EC6D134DA828}" type="datetimeFigureOut">
              <a:rPr lang="en-US" smtClean="0"/>
              <a:pPr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0" y="6598025"/>
            <a:ext cx="6705600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598025"/>
            <a:ext cx="609600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7F96F-1D34-4AD8-A324-DDD9B7126D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</p:sldLayoutIdLst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4000" b="1" kern="1200" dirty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85000"/>
        </a:lnSpc>
        <a:spcBef>
          <a:spcPts val="4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85000"/>
        </a:lnSpc>
        <a:spcBef>
          <a:spcPts val="50"/>
        </a:spcBef>
        <a:buFont typeface="Calibri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85000"/>
        </a:lnSpc>
        <a:spcBef>
          <a:spcPts val="50"/>
        </a:spcBef>
        <a:buFont typeface="Calibri" pitchFamily="34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85000"/>
        </a:lnSpc>
        <a:spcBef>
          <a:spcPts val="50"/>
        </a:spcBef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85000"/>
        </a:lnSpc>
        <a:spcBef>
          <a:spcPts val="50"/>
        </a:spcBef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3744" y="1753293"/>
            <a:ext cx="7582198" cy="1731780"/>
          </a:xfrm>
        </p:spPr>
        <p:txBody>
          <a:bodyPr/>
          <a:lstStyle/>
          <a:p>
            <a:r>
              <a:rPr lang="de-CH" dirty="0"/>
              <a:t>Präsentationen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3744" y="3485073"/>
            <a:ext cx="7582198" cy="1494804"/>
          </a:xfrm>
        </p:spPr>
        <p:txBody>
          <a:bodyPr/>
          <a:lstStyle/>
          <a:p>
            <a:r>
              <a:rPr lang="de-CH" dirty="0"/>
              <a:t>erfolgreich gestalten</a:t>
            </a:r>
            <a:endParaRPr lang="de-DE" dirty="0"/>
          </a:p>
        </p:txBody>
      </p:sp>
      <p:pic>
        <p:nvPicPr>
          <p:cNvPr id="1026" name="Picture 2" descr="avi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744" y="2786176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avi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069" y="2786175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pPr lvl="0"/>
            <a:r>
              <a:rPr lang="de-CH" sz="3200" dirty="0"/>
              <a:t>Wann Sie die Präsentation ablehnen sollten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Lassen Sie sich auf keinen Fall zu einer Präsentation überreden, wenn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Ihnen das Thema nicht liegt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Sie von dem Thema zu wenig Kenntnis haben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Ihnen das Publikum oder sonstige Bedingungen nicht zusagen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Ihnen keine Zeit für die Vorbereitung bleibt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Sie es sich nicht zutrauen </a:t>
            </a:r>
          </a:p>
        </p:txBody>
      </p:sp>
      <p:pic>
        <p:nvPicPr>
          <p:cNvPr id="4" name="Picture 3" descr="avi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439238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pPr lvl="0"/>
            <a:r>
              <a:rPr lang="de-CH" sz="3200" dirty="0"/>
              <a:t>Das brauchen Sie: Ideen, Material und Titel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Informationsquelle nutzen</a:t>
            </a:r>
          </a:p>
          <a:p>
            <a:pPr marL="0" indent="0">
              <a:buNone/>
            </a:pPr>
            <a:endParaRPr lang="de-CH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Fachbücher, Fachzeitschriften, Zeitungen,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Kataloge, Broschüren, Statistiken,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Internet, Medien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Kollegen, Freunde, Verwandte, Bekannte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Kunden, Berater, Experten, usw.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Mit Brainstorming Ideen produzieren</a:t>
            </a:r>
          </a:p>
        </p:txBody>
      </p:sp>
      <p:pic>
        <p:nvPicPr>
          <p:cNvPr id="4" name="Picture 2" descr="avi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8867395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r>
              <a:rPr lang="de-CH" sz="3200" dirty="0"/>
              <a:t>Lernen Sie Ihre Präsentationsfelder kennen</a:t>
            </a:r>
            <a:endParaRPr lang="de-D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Viele denken bei Präsentationen zunächst an Anlässe wie:</a:t>
            </a:r>
          </a:p>
          <a:p>
            <a:pPr marL="0" indent="0">
              <a:buNone/>
            </a:pPr>
            <a:endParaRPr lang="de-CH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Schulungen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Seminare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Workshops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Vorträge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Unterricht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Vorstellung von Produkten</a:t>
            </a:r>
          </a:p>
        </p:txBody>
      </p:sp>
      <p:pic>
        <p:nvPicPr>
          <p:cNvPr id="4" name="Picture 3" descr="avi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r>
              <a:rPr lang="de-CH" sz="3200" dirty="0"/>
              <a:t>Präsentationen sind weitaus vielfältiger</a:t>
            </a:r>
            <a:endParaRPr lang="de-D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In Frage kommen zum Beispiel:</a:t>
            </a:r>
          </a:p>
          <a:p>
            <a:pPr marL="0" indent="0">
              <a:buNone/>
            </a:pPr>
            <a:endParaRPr lang="de-CH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Ansprachen bei Jubiläen, Hochzeiten usw.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Vereinssitzungen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Elternversammlungen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die Vorstellung eines Projekts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das Anwerben von Kunden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das Vermitteln eines Konzepts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die Begrüssung neuer Mitarbeiter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die Antrittsrede in einer neuen Position usw.</a:t>
            </a:r>
          </a:p>
        </p:txBody>
      </p:sp>
      <p:pic>
        <p:nvPicPr>
          <p:cNvPr id="4" name="Picture 2" descr="avi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3254866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pPr lvl="0"/>
            <a:r>
              <a:rPr lang="de-CH" sz="3200" dirty="0"/>
              <a:t>Ihre Ziel- und Zuhöreranalyse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Im Grunde geht es um die Beantwortung der "W-Fragen":</a:t>
            </a:r>
          </a:p>
          <a:p>
            <a:pPr marL="0" indent="0">
              <a:buNone/>
            </a:pPr>
            <a:endParaRPr lang="de-CH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Warum sollen Sie die Präsentation halten?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Was für ein Thema sollen Sie behandeln?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Welches Ziel verfolgen Sie mit der Präsentation?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Wer sind Ihre Zuhörer?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Wann soll die Präsentation stattfinden?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Wo soll sie abgehalten werden?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Wie gestalten Sie Ihre Präsentation am besten?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Welche Zeit steht zur Verfügung?</a:t>
            </a:r>
          </a:p>
        </p:txBody>
      </p:sp>
      <p:pic>
        <p:nvPicPr>
          <p:cNvPr id="4" name="Picture 3" descr="avi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722077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pPr lvl="0"/>
            <a:r>
              <a:rPr lang="de-CH" sz="3200" dirty="0"/>
              <a:t>Investieren Sie ruhig etwas Gedankenarbeit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Analysieren Sie darum als Erstes:</a:t>
            </a:r>
          </a:p>
          <a:p>
            <a:pPr marL="0" indent="0">
              <a:buNone/>
            </a:pPr>
            <a:endParaRPr lang="de-CH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Ihr Ziel bei der Präsentation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das Thema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die Teilnehmer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die Bedingung (Infrastruktur)</a:t>
            </a:r>
          </a:p>
        </p:txBody>
      </p:sp>
      <p:pic>
        <p:nvPicPr>
          <p:cNvPr id="4" name="Picture 2" descr="avi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629109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pPr lvl="0"/>
            <a:r>
              <a:rPr lang="de-CH" sz="3200" dirty="0"/>
              <a:t>Was Ihre Präsentation bewirken soll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Sie wollen zum Beispiel:</a:t>
            </a:r>
          </a:p>
          <a:p>
            <a:pPr marL="0" indent="0">
              <a:buNone/>
            </a:pPr>
            <a:endParaRPr lang="de-CH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Interesse wecken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Erinnerungen wachrufen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unterhalten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Wissen vermitteln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sich rechtfertigen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Zustimmung erreichen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Verständnis gewinnen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andere motivieren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Eindruck machen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CH" dirty="0"/>
              <a:t>Einstellungen ändern</a:t>
            </a:r>
          </a:p>
        </p:txBody>
      </p:sp>
      <p:pic>
        <p:nvPicPr>
          <p:cNvPr id="4" name="Picture 3" descr="avi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4440094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pPr lvl="0"/>
            <a:r>
              <a:rPr lang="de-CH" sz="3200" dirty="0"/>
              <a:t>Ziele zuerst festlegen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Umgang mit Ihren Zielen</a:t>
            </a:r>
          </a:p>
          <a:p>
            <a:pPr marL="0" indent="0">
              <a:buNone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Erstellen Sie bei jeder Vorbereitung auf eine Präsentation eine Liste mit Ihren Zielen.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Benennen Sie die Ziele so konkret wie möglich.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Halten Sie diese Aufzeichnungen bei der weiteren Ausarbeitung parat.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</p:txBody>
      </p:sp>
      <p:pic>
        <p:nvPicPr>
          <p:cNvPr id="4" name="Picture 2" descr="avi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71838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pPr lvl="0"/>
            <a:r>
              <a:rPr lang="de-CH" sz="3200" dirty="0"/>
              <a:t>Ziele zuerst festlegen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Umgang mit Ihren Zielen</a:t>
            </a:r>
          </a:p>
          <a:p>
            <a:pPr marL="0" indent="0">
              <a:buNone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Haben Sie den Mut, diejenigen Inhalte oder Hilfsmittel wegzulassen, die keinem Ihrer Ziele dienen.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Gehen Sie die einzelnen Ziele durch und prüfen Sie, ob sich darunter Ziele befinden, die bei genauer Betrachtung gar nicht so wichtig sind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Versuchen Sie auch zu klären, ob einzelne Ziele miteinander in Widerspruch stehen.</a:t>
            </a:r>
          </a:p>
        </p:txBody>
      </p:sp>
      <p:pic>
        <p:nvPicPr>
          <p:cNvPr id="4" name="Picture 3" descr="avi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585421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995" y="163128"/>
            <a:ext cx="7672039" cy="1143000"/>
          </a:xfrm>
        </p:spPr>
        <p:txBody>
          <a:bodyPr>
            <a:normAutofit/>
          </a:bodyPr>
          <a:lstStyle/>
          <a:p>
            <a:pPr lvl="0"/>
            <a:r>
              <a:rPr lang="de-CH" sz="3200" dirty="0"/>
              <a:t>Das sollten Sie über die Auftraggeber wissen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Das sollten Sie vorab klären</a:t>
            </a:r>
          </a:p>
          <a:p>
            <a:pPr marL="0" indent="0">
              <a:buNone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Wer ist für die Organisation zuständig?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Wer ist Ihre Kontaktperson?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Wo findet die Präsentation statt?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Welchen Zeitrahmen soll Ihre Präsentation ausfüllen?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Müssen bestimmte Gepflogenheiten beachtet werden?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Wie gross ist der Veranstaltungsraum?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Techn. Infrastruktur (Overhead, Videoring, Beamer....)</a:t>
            </a:r>
          </a:p>
        </p:txBody>
      </p:sp>
      <p:pic>
        <p:nvPicPr>
          <p:cNvPr id="4" name="Picture 2" descr="avi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3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7431349"/>
      </p:ext>
    </p:extLst>
  </p:cSld>
  <p:clrMapOvr>
    <a:masterClrMapping/>
  </p:clrMapOvr>
  <p:transition spd="slow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8-Motion_Elements_SHIP">
  <a:themeElements>
    <a:clrScheme name="Microsoft Motion BG Template">
      <a:dk1>
        <a:sysClr val="windowText" lastClr="000000"/>
      </a:dk1>
      <a:lt1>
        <a:sysClr val="window" lastClr="FFFFFF"/>
      </a:lt1>
      <a:dk2>
        <a:srgbClr val="2B370A"/>
      </a:dk2>
      <a:lt2>
        <a:srgbClr val="EBF6D0"/>
      </a:lt2>
      <a:accent1>
        <a:srgbClr val="FF9900"/>
      </a:accent1>
      <a:accent2>
        <a:srgbClr val="FFCC00"/>
      </a:accent2>
      <a:accent3>
        <a:srgbClr val="9BBB59"/>
      </a:accent3>
      <a:accent4>
        <a:srgbClr val="1E8C16"/>
      </a:accent4>
      <a:accent5>
        <a:srgbClr val="00CC99"/>
      </a:accent5>
      <a:accent6>
        <a:srgbClr val="00A1DA"/>
      </a:accent6>
      <a:hlink>
        <a:srgbClr val="00D2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chemeClr val="bg1"/>
            </a:solidFill>
          </a:defRPr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Microsoft Motion BG">
      <a:dk1>
        <a:sysClr val="windowText" lastClr="000000"/>
      </a:dk1>
      <a:lt1>
        <a:sysClr val="window" lastClr="FFFFFF"/>
      </a:lt1>
      <a:dk2>
        <a:srgbClr val="2B370A"/>
      </a:dk2>
      <a:lt2>
        <a:srgbClr val="EBF6D0"/>
      </a:lt2>
      <a:accent1>
        <a:srgbClr val="FF9900"/>
      </a:accent1>
      <a:accent2>
        <a:srgbClr val="FFCC00"/>
      </a:accent2>
      <a:accent3>
        <a:srgbClr val="9BBB59"/>
      </a:accent3>
      <a:accent4>
        <a:srgbClr val="1E8C16"/>
      </a:accent4>
      <a:accent5>
        <a:srgbClr val="00CC99"/>
      </a:accent5>
      <a:accent6>
        <a:srgbClr val="00A1DA"/>
      </a:accent6>
      <a:hlink>
        <a:srgbClr val="00D2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icrosoft Motion BG">
      <a:dk1>
        <a:sysClr val="windowText" lastClr="000000"/>
      </a:dk1>
      <a:lt1>
        <a:sysClr val="window" lastClr="FFFFFF"/>
      </a:lt1>
      <a:dk2>
        <a:srgbClr val="2B370A"/>
      </a:dk2>
      <a:lt2>
        <a:srgbClr val="EBF6D0"/>
      </a:lt2>
      <a:accent1>
        <a:srgbClr val="FF9900"/>
      </a:accent1>
      <a:accent2>
        <a:srgbClr val="FFCC00"/>
      </a:accent2>
      <a:accent3>
        <a:srgbClr val="9BBB59"/>
      </a:accent3>
      <a:accent4>
        <a:srgbClr val="1E8C16"/>
      </a:accent4>
      <a:accent5>
        <a:srgbClr val="00CC99"/>
      </a:accent5>
      <a:accent6>
        <a:srgbClr val="00A1DA"/>
      </a:accent6>
      <a:hlink>
        <a:srgbClr val="00D2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21587D2-7C39-444E-A417-F289892BFE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Bewegungselemente (mit Video)</Template>
  <TotalTime>0</TotalTime>
  <Words>462</Words>
  <Application>Microsoft Office PowerPoint</Application>
  <PresentationFormat>Bildschirmpräsentation (4:3)</PresentationFormat>
  <Paragraphs>107</Paragraphs>
  <Slides>11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Arial</vt:lpstr>
      <vt:lpstr>Calibri</vt:lpstr>
      <vt:lpstr>8-Motion_Elements_SHIP</vt:lpstr>
      <vt:lpstr>Präsentationen</vt:lpstr>
      <vt:lpstr>Lernen Sie Ihre Präsentationsfelder kennen</vt:lpstr>
      <vt:lpstr>Präsentationen sind weitaus vielfältiger</vt:lpstr>
      <vt:lpstr>Ihre Ziel- und Zuhöreranalyse</vt:lpstr>
      <vt:lpstr>Investieren Sie ruhig etwas Gedankenarbeit </vt:lpstr>
      <vt:lpstr>Was Ihre Präsentation bewirken soll</vt:lpstr>
      <vt:lpstr>Ziele zuerst festlegen 1</vt:lpstr>
      <vt:lpstr>Ziele zuerst festlegen 2</vt:lpstr>
      <vt:lpstr>Das sollten Sie über die Auftraggeber wissen</vt:lpstr>
      <vt:lpstr>Wann Sie die Präsentation ablehnen sollten</vt:lpstr>
      <vt:lpstr>Das brauchen Sie: Ideen, Material und Titel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2016-09-02T06:10:10Z</dcterms:created>
  <dcterms:modified xsi:type="dcterms:W3CDTF">2016-09-02T07:26:32Z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TC027279929991</vt:lpwstr>
  </property>
</Properties>
</file>