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5"/>
  </p:notesMasterIdLst>
  <p:sldIdLst>
    <p:sldId id="256" r:id="rId3"/>
    <p:sldId id="257" r:id="rId4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73" autoAdjust="0"/>
  </p:normalViewPr>
  <p:slideViewPr>
    <p:cSldViewPr>
      <p:cViewPr varScale="1">
        <p:scale>
          <a:sx n="111" d="100"/>
          <a:sy n="111" d="100"/>
        </p:scale>
        <p:origin x="492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C9987-AE10-4685-9B5B-4577F1D5BB4C}" type="datetimeFigureOut">
              <a:rPr lang="en-US" smtClean="0"/>
              <a:pPr/>
              <a:t>9/6/2016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D8454A-404F-4DF1-8F43-7DDF83BF3B6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8262756" y="5200357"/>
            <a:ext cx="1892949" cy="1402080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85590" y="776289"/>
            <a:ext cx="8734821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85590" y="2250280"/>
            <a:ext cx="8734821" cy="2169320"/>
          </a:xfrm>
        </p:spPr>
        <p:txBody>
          <a:bodyPr>
            <a:normAutofit/>
          </a:bodyPr>
          <a:lstStyle>
            <a:lvl1pPr marL="0" marR="36576" indent="0" algn="r">
              <a:spcBef>
                <a:spcPts val="0"/>
              </a:spcBef>
              <a:buNone/>
              <a:defRPr sz="240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485900" y="6012657"/>
            <a:ext cx="62738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1BF1CCF-7666-4D44-83CF-B1D9081B196F}" type="datetime1">
              <a:rPr lang="en-US" smtClean="0"/>
              <a:pPr/>
              <a:t>9/6/2016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485900" y="5650705"/>
            <a:ext cx="62738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en-US"/>
              <a:t>Your logo here</a:t>
            </a: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9091601" y="5752308"/>
            <a:ext cx="54483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46FD205-8D79-439C-A802-2377436AEC8A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/>
              <a:t>Formatvorlagen des Textmasters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514FD-1763-45C1-AED0-FF855CD2E095}" type="datetime1">
              <a:rPr lang="en-US" smtClean="0"/>
              <a:pPr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logo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D205-8D79-439C-A802-2377436AEC8A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46950" y="381000"/>
            <a:ext cx="2063750" cy="5486400"/>
          </a:xfrm>
        </p:spPr>
        <p:txBody>
          <a:bodyPr vert="eaVert"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381000"/>
            <a:ext cx="6769100" cy="5486400"/>
          </a:xfrm>
        </p:spPr>
        <p:txBody>
          <a:bodyPr vert="eaVert"/>
          <a:lstStyle/>
          <a:p>
            <a:pPr lvl="0" eaLnBrk="1" latinLnBrk="0" hangingPunct="1"/>
            <a:r>
              <a:rPr lang="de-DE"/>
              <a:t>Formatvorlagen des Textmasters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1B317-6CCF-44A4-B99C-75730E0DA706}" type="datetime1">
              <a:rPr lang="en-US" smtClean="0"/>
              <a:pPr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logo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D205-8D79-439C-A802-2377436AEC8A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524000"/>
            <a:ext cx="8915400" cy="4648200"/>
          </a:xfrm>
        </p:spPr>
        <p:txBody>
          <a:bodyPr/>
          <a:lstStyle/>
          <a:p>
            <a:pPr lvl="0" eaLnBrk="1" latinLnBrk="0" hangingPunct="1"/>
            <a:r>
              <a:rPr lang="de-DE"/>
              <a:t>Formatvorlagen des Textmasters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BA6BE-7F97-411F-9CC5-5AB35133F2B3}" type="datetime1">
              <a:rPr lang="en-US" smtClean="0"/>
              <a:pPr/>
              <a:t>9/6/2016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6FD205-8D79-439C-A802-2377436AEC8A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Your logo here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620" y="7035"/>
            <a:ext cx="9890760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8262756" y="255564"/>
            <a:ext cx="1892949" cy="1402080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35268" y="6362700"/>
            <a:ext cx="2311400" cy="304800"/>
          </a:xfrm>
        </p:spPr>
        <p:txBody>
          <a:bodyPr/>
          <a:lstStyle/>
          <a:p>
            <a:fld id="{4C3E4E52-550E-4B84-9D4F-14979F5A0D6E}" type="datetime1">
              <a:rPr lang="en-US" smtClean="0"/>
              <a:pPr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7657" y="6366670"/>
            <a:ext cx="4615061" cy="300831"/>
          </a:xfrm>
        </p:spPr>
        <p:txBody>
          <a:bodyPr/>
          <a:lstStyle/>
          <a:p>
            <a:r>
              <a:rPr lang="en-US"/>
              <a:t>Your logo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55311" y="809625"/>
            <a:ext cx="544830" cy="300831"/>
          </a:xfrm>
        </p:spPr>
        <p:txBody>
          <a:bodyPr/>
          <a:lstStyle/>
          <a:p>
            <a:fld id="{746FD205-8D79-439C-A802-2377436AEC8A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7007861" y="9381"/>
            <a:ext cx="2895599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5"/>
            <a:ext cx="9898380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750" y="271465"/>
            <a:ext cx="784225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2750" y="1633536"/>
            <a:ext cx="421005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/>
              <a:t>Formatvorlagen des Textmasters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24001"/>
            <a:ext cx="4375150" cy="47244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/>
              <a:t>Formatvorlagen des Textmasters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524001"/>
            <a:ext cx="4375150" cy="47244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/>
              <a:t>Formatvorlagen des Textmasters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1A9FF-1E9C-4B66-B4A0-EADB765782FB}" type="datetime1">
              <a:rPr lang="en-US" smtClean="0"/>
              <a:pPr/>
              <a:t>9/6/2016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6FD205-8D79-439C-A802-2377436AEC8A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Your logo here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881" y="290732"/>
            <a:ext cx="1155700" cy="5957668"/>
          </a:xfrm>
        </p:spPr>
        <p:txBody>
          <a:bodyPr vert="vert270" anchor="b"/>
          <a:lstStyle>
            <a:lvl1pPr marL="0" algn="ctr">
              <a:defRPr sz="3300" b="0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8756" y="290732"/>
            <a:ext cx="629443" cy="2909668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Formatvorlagen des Textmasters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478756" y="3427124"/>
            <a:ext cx="629443" cy="2821276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Formatvorlagen des Textmasters bearbeiten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190749" y="290732"/>
            <a:ext cx="7429500" cy="2897476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de-DE"/>
              <a:t>Formatvorlagen des Textmasters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90749" y="3350924"/>
            <a:ext cx="7429500" cy="28974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Formatvorlagen des Textmasters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6A02F-3A95-4944-9ABC-E1DA10A11467}" type="datetime1">
              <a:rPr lang="en-US" smtClean="0"/>
              <a:pPr/>
              <a:t>9/6/2016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6FD205-8D79-439C-A802-2377436AEC8A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Your logo here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27A8D-4D3E-4B4C-B199-3FF96543B789}" type="datetime1">
              <a:rPr lang="en-US" smtClean="0"/>
              <a:pPr/>
              <a:t>9/6/2016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6FD205-8D79-439C-A802-2377436AEC8A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Your logo here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67121-7AB3-44A9-B455-30D9FB40A79E}" type="datetime1">
              <a:rPr lang="en-US" smtClean="0"/>
              <a:pPr/>
              <a:t>9/6/2016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6FD205-8D79-439C-A802-2377436AEC8A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Your logo here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44" y="367665"/>
            <a:ext cx="990600" cy="5883105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230511" y="367665"/>
            <a:ext cx="2641600" cy="5883105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955521" y="320040"/>
            <a:ext cx="5715762" cy="592836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Formatvorlagen des Textmasters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7799-E3A9-4516-B428-D2DCE16620CD}" type="datetime1">
              <a:rPr lang="en-US" smtClean="0"/>
              <a:pPr/>
              <a:t>9/6/2016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6FD205-8D79-439C-A802-2377436AEC8A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Your logo here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44" y="150896"/>
            <a:ext cx="990600" cy="6097504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33090" y="373966"/>
            <a:ext cx="7944612" cy="5264834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/>
              <a:t>Bild durch Klicken auf Symbol hinzufügen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8250" y="5638800"/>
            <a:ext cx="7944612" cy="6096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/>
              <a:t>Formatvorlagen des Textmasters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6688B-20E5-4279-9389-143F269CFCDC}" type="datetime1">
              <a:rPr lang="en-US" smtClean="0"/>
              <a:pPr/>
              <a:t>9/6/2016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6FD205-8D79-439C-A802-2377436AEC8A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Your logo here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620" y="14069"/>
            <a:ext cx="9890760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5"/>
            <a:ext cx="9898380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7007861" y="4948410"/>
            <a:ext cx="2895599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95300" y="267494"/>
            <a:ext cx="8915400" cy="1104106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95300" y="1524000"/>
            <a:ext cx="8915400" cy="46482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de-DE"/>
              <a:t>Formatvorlagen des Textmasters bearbeiten</a:t>
            </a:r>
          </a:p>
          <a:p>
            <a:pPr lvl="1" eaLnBrk="1" latinLnBrk="0" hangingPunct="1"/>
            <a:r>
              <a:rPr kumimoji="0" lang="de-DE"/>
              <a:t>Zweite Ebene</a:t>
            </a:r>
          </a:p>
          <a:p>
            <a:pPr lvl="2" eaLnBrk="1" latinLnBrk="0" hangingPunct="1"/>
            <a:r>
              <a:rPr kumimoji="0" lang="de-DE"/>
              <a:t>Dritte Ebene</a:t>
            </a:r>
          </a:p>
          <a:p>
            <a:pPr lvl="3" eaLnBrk="1" latinLnBrk="0" hangingPunct="1"/>
            <a:r>
              <a:rPr kumimoji="0" lang="de-DE"/>
              <a:t>Vierte Ebene</a:t>
            </a:r>
          </a:p>
          <a:p>
            <a:pPr lvl="4" eaLnBrk="1" latinLnBrk="0" hangingPunct="1"/>
            <a:r>
              <a:rPr kumimoji="0" lang="de-DE"/>
              <a:t>Fünfte Ebene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190744" y="6365748"/>
            <a:ext cx="23114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ABAC977-30FA-477C-9A84-AFCB3E072BCA}" type="datetime1">
              <a:rPr lang="en-US" smtClean="0"/>
              <a:pPr/>
              <a:t>9/6/2016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5300" y="6366670"/>
            <a:ext cx="4615061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Your logo here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221980" y="6365748"/>
            <a:ext cx="54483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46FD205-8D79-439C-A802-2377436AEC8A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1544" y="387340"/>
            <a:ext cx="8062912" cy="1470025"/>
          </a:xfrm>
        </p:spPr>
        <p:txBody>
          <a:bodyPr/>
          <a:lstStyle/>
          <a:p>
            <a:r>
              <a:rPr lang="de-DE" noProof="0" dirty="0">
                <a:solidFill>
                  <a:srgbClr val="C00000"/>
                </a:solidFill>
              </a:rPr>
              <a:t>Firma Ball AG</a:t>
            </a:r>
            <a:br>
              <a:rPr lang="de-DE" noProof="0" dirty="0">
                <a:solidFill>
                  <a:srgbClr val="C00000"/>
                </a:solidFill>
              </a:rPr>
            </a:br>
            <a:r>
              <a:rPr lang="de-DE" dirty="0">
                <a:solidFill>
                  <a:srgbClr val="C00000"/>
                </a:solidFill>
              </a:rPr>
              <a:t>Betrieb 2016</a:t>
            </a:r>
            <a:endParaRPr lang="de-DE" noProof="0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5591" y="2250280"/>
            <a:ext cx="8183834" cy="2169320"/>
          </a:xfrm>
        </p:spPr>
        <p:txBody>
          <a:bodyPr/>
          <a:lstStyle/>
          <a:p>
            <a:r>
              <a:rPr lang="de-DE" dirty="0">
                <a:solidFill>
                  <a:srgbClr val="002060"/>
                </a:solidFill>
              </a:rPr>
              <a:t>G. Keller</a:t>
            </a:r>
          </a:p>
          <a:p>
            <a:r>
              <a:rPr lang="de-DE" dirty="0">
                <a:solidFill>
                  <a:srgbClr val="002060"/>
                </a:solidFill>
              </a:rPr>
              <a:t>Vorstand</a:t>
            </a:r>
          </a:p>
          <a:p>
            <a:r>
              <a:rPr lang="de-DE" dirty="0">
                <a:solidFill>
                  <a:srgbClr val="002060"/>
                </a:solidFill>
              </a:rPr>
              <a:t>5. September 2016</a:t>
            </a:r>
            <a:endParaRPr lang="de-DE" noProof="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5929"/>
            <a:ext cx="9906000" cy="1104106"/>
          </a:xfrm>
        </p:spPr>
        <p:txBody>
          <a:bodyPr/>
          <a:lstStyle/>
          <a:p>
            <a:pPr algn="ctr"/>
            <a:r>
              <a:rPr lang="de-DE" dirty="0">
                <a:solidFill>
                  <a:srgbClr val="C00000"/>
                </a:solidFill>
              </a:rPr>
              <a:t>Betriebsstruktur Firma Ball AG</a:t>
            </a:r>
            <a:endParaRPr lang="de-DE" noProof="0" dirty="0">
              <a:solidFill>
                <a:srgbClr val="C00000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3676890" y="1760135"/>
            <a:ext cx="1433820" cy="64807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/>
              <a:t>Geschäftsleitung</a:t>
            </a:r>
          </a:p>
          <a:p>
            <a:pPr algn="ctr"/>
            <a:r>
              <a:rPr lang="de-CH" sz="1200" dirty="0"/>
              <a:t>S. Förster</a:t>
            </a:r>
          </a:p>
        </p:txBody>
      </p:sp>
      <p:sp>
        <p:nvSpPr>
          <p:cNvPr id="6" name="Rechteck 5"/>
          <p:cNvSpPr/>
          <p:nvPr/>
        </p:nvSpPr>
        <p:spPr>
          <a:xfrm>
            <a:off x="4757010" y="2701411"/>
            <a:ext cx="1152128" cy="504056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/>
              <a:t>Assistenz</a:t>
            </a:r>
            <a:br>
              <a:rPr lang="de-CH" sz="1200" dirty="0"/>
            </a:br>
            <a:r>
              <a:rPr lang="de-CH" sz="1200" dirty="0"/>
              <a:t>P. Kunz</a:t>
            </a:r>
          </a:p>
        </p:txBody>
      </p:sp>
      <p:sp>
        <p:nvSpPr>
          <p:cNvPr id="8" name="Rechteck 7"/>
          <p:cNvSpPr/>
          <p:nvPr/>
        </p:nvSpPr>
        <p:spPr>
          <a:xfrm>
            <a:off x="7445707" y="3645024"/>
            <a:ext cx="1152128" cy="5040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Marketing</a:t>
            </a:r>
            <a:br>
              <a:rPr lang="de-CH" sz="1100" dirty="0"/>
            </a:br>
            <a:r>
              <a:rPr lang="de-CH" sz="1100" dirty="0"/>
              <a:t>T. Klein</a:t>
            </a:r>
          </a:p>
        </p:txBody>
      </p:sp>
      <p:sp>
        <p:nvSpPr>
          <p:cNvPr id="9" name="Rechteck 8"/>
          <p:cNvSpPr/>
          <p:nvPr/>
        </p:nvSpPr>
        <p:spPr>
          <a:xfrm>
            <a:off x="5068975" y="3645024"/>
            <a:ext cx="1152128" cy="5040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Entwicklung</a:t>
            </a:r>
            <a:br>
              <a:rPr lang="de-CH" sz="1100" dirty="0"/>
            </a:br>
            <a:r>
              <a:rPr lang="de-CH" sz="1100" dirty="0"/>
              <a:t>S. Benz</a:t>
            </a:r>
          </a:p>
        </p:txBody>
      </p:sp>
      <p:sp>
        <p:nvSpPr>
          <p:cNvPr id="10" name="Rechteck 9"/>
          <p:cNvSpPr/>
          <p:nvPr/>
        </p:nvSpPr>
        <p:spPr>
          <a:xfrm>
            <a:off x="2693179" y="3671179"/>
            <a:ext cx="1152128" cy="5040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Finanzen</a:t>
            </a:r>
            <a:br>
              <a:rPr lang="de-CH" sz="1100" dirty="0"/>
            </a:br>
            <a:r>
              <a:rPr lang="de-CH" sz="1100" dirty="0"/>
              <a:t>J. Müller</a:t>
            </a:r>
          </a:p>
        </p:txBody>
      </p:sp>
      <p:sp>
        <p:nvSpPr>
          <p:cNvPr id="11" name="Rechteck 10"/>
          <p:cNvSpPr/>
          <p:nvPr/>
        </p:nvSpPr>
        <p:spPr>
          <a:xfrm>
            <a:off x="416495" y="3671179"/>
            <a:ext cx="1152128" cy="5040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Vertrieb</a:t>
            </a:r>
            <a:br>
              <a:rPr lang="de-CH" sz="1100" dirty="0"/>
            </a:br>
            <a:r>
              <a:rPr lang="de-CH" sz="1100" dirty="0"/>
              <a:t>U. Jauch</a:t>
            </a:r>
          </a:p>
        </p:txBody>
      </p:sp>
      <p:sp>
        <p:nvSpPr>
          <p:cNvPr id="12" name="Rechteck 11"/>
          <p:cNvSpPr/>
          <p:nvPr/>
        </p:nvSpPr>
        <p:spPr>
          <a:xfrm>
            <a:off x="1266113" y="4495835"/>
            <a:ext cx="1152128" cy="504056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Vertrieb CH</a:t>
            </a:r>
            <a:br>
              <a:rPr lang="de-CH" sz="1100" dirty="0"/>
            </a:br>
            <a:r>
              <a:rPr lang="de-CH" sz="1100" dirty="0"/>
              <a:t>A. Maier</a:t>
            </a:r>
          </a:p>
        </p:txBody>
      </p:sp>
      <p:sp>
        <p:nvSpPr>
          <p:cNvPr id="13" name="Rechteck 12"/>
          <p:cNvSpPr/>
          <p:nvPr/>
        </p:nvSpPr>
        <p:spPr>
          <a:xfrm>
            <a:off x="1266113" y="5148313"/>
            <a:ext cx="1152128" cy="504056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Vertrieb D</a:t>
            </a:r>
            <a:br>
              <a:rPr lang="de-CH" sz="1100" dirty="0"/>
            </a:br>
            <a:r>
              <a:rPr lang="de-CH" sz="1100" dirty="0"/>
              <a:t>A. Koch</a:t>
            </a:r>
          </a:p>
        </p:txBody>
      </p:sp>
      <p:sp>
        <p:nvSpPr>
          <p:cNvPr id="14" name="Rechteck 13"/>
          <p:cNvSpPr/>
          <p:nvPr/>
        </p:nvSpPr>
        <p:spPr>
          <a:xfrm>
            <a:off x="1253019" y="5800791"/>
            <a:ext cx="1152128" cy="504056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Vertrieb NL</a:t>
            </a:r>
            <a:br>
              <a:rPr lang="de-CH" sz="1100" dirty="0"/>
            </a:br>
            <a:r>
              <a:rPr lang="de-CH" sz="1100" dirty="0"/>
              <a:t>J. Leu</a:t>
            </a:r>
          </a:p>
        </p:txBody>
      </p:sp>
      <p:sp>
        <p:nvSpPr>
          <p:cNvPr id="15" name="Rechteck 14"/>
          <p:cNvSpPr/>
          <p:nvPr/>
        </p:nvSpPr>
        <p:spPr>
          <a:xfrm>
            <a:off x="3557275" y="4492525"/>
            <a:ext cx="1152128" cy="504056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Planung</a:t>
            </a:r>
            <a:br>
              <a:rPr lang="de-CH" sz="1100" dirty="0"/>
            </a:br>
            <a:r>
              <a:rPr lang="de-CH" sz="1100" dirty="0"/>
              <a:t>M. Kohl</a:t>
            </a:r>
          </a:p>
        </p:txBody>
      </p:sp>
      <p:sp>
        <p:nvSpPr>
          <p:cNvPr id="16" name="Rechteck 15"/>
          <p:cNvSpPr/>
          <p:nvPr/>
        </p:nvSpPr>
        <p:spPr>
          <a:xfrm>
            <a:off x="3557275" y="5145003"/>
            <a:ext cx="1152128" cy="504056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Organisation</a:t>
            </a:r>
            <a:br>
              <a:rPr lang="de-CH" sz="1100" dirty="0"/>
            </a:br>
            <a:r>
              <a:rPr lang="de-CH" sz="1100" dirty="0"/>
              <a:t>N. Bauer</a:t>
            </a:r>
          </a:p>
        </p:txBody>
      </p:sp>
      <p:sp>
        <p:nvSpPr>
          <p:cNvPr id="17" name="Rechteck 16"/>
          <p:cNvSpPr/>
          <p:nvPr/>
        </p:nvSpPr>
        <p:spPr>
          <a:xfrm>
            <a:off x="5917810" y="4492525"/>
            <a:ext cx="1152128" cy="504056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Spezial-Entw.</a:t>
            </a:r>
            <a:br>
              <a:rPr lang="de-CH" sz="1100" dirty="0"/>
            </a:br>
            <a:r>
              <a:rPr lang="de-CH" sz="1100" dirty="0"/>
              <a:t>R. Wolf</a:t>
            </a:r>
          </a:p>
        </p:txBody>
      </p:sp>
      <p:sp>
        <p:nvSpPr>
          <p:cNvPr id="18" name="Rechteck 17"/>
          <p:cNvSpPr/>
          <p:nvPr/>
        </p:nvSpPr>
        <p:spPr>
          <a:xfrm>
            <a:off x="5917810" y="5145003"/>
            <a:ext cx="1152128" cy="504056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Doku</a:t>
            </a:r>
            <a:br>
              <a:rPr lang="de-CH" sz="1100" dirty="0"/>
            </a:br>
            <a:r>
              <a:rPr lang="de-CH" sz="1100" dirty="0"/>
              <a:t>I. Seiler</a:t>
            </a:r>
          </a:p>
        </p:txBody>
      </p:sp>
      <p:sp>
        <p:nvSpPr>
          <p:cNvPr id="20" name="Rechteck 19"/>
          <p:cNvSpPr/>
          <p:nvPr/>
        </p:nvSpPr>
        <p:spPr>
          <a:xfrm>
            <a:off x="8296709" y="4428233"/>
            <a:ext cx="1152128" cy="504056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Messen</a:t>
            </a:r>
            <a:br>
              <a:rPr lang="de-CH" sz="1100" dirty="0"/>
            </a:br>
            <a:r>
              <a:rPr lang="de-CH" sz="1100" dirty="0"/>
              <a:t>D. Wald</a:t>
            </a:r>
          </a:p>
        </p:txBody>
      </p:sp>
      <p:sp>
        <p:nvSpPr>
          <p:cNvPr id="21" name="Rechteck 20"/>
          <p:cNvSpPr/>
          <p:nvPr/>
        </p:nvSpPr>
        <p:spPr>
          <a:xfrm>
            <a:off x="8296709" y="5080711"/>
            <a:ext cx="1152128" cy="504056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Markt</a:t>
            </a:r>
            <a:br>
              <a:rPr lang="de-CH" sz="1100" dirty="0"/>
            </a:br>
            <a:r>
              <a:rPr lang="de-CH" sz="1100" dirty="0"/>
              <a:t>K. Krey</a:t>
            </a:r>
          </a:p>
        </p:txBody>
      </p:sp>
      <p:cxnSp>
        <p:nvCxnSpPr>
          <p:cNvPr id="22" name="Verbinder: gewinkelt 21"/>
          <p:cNvCxnSpPr>
            <a:stCxn id="5" idx="2"/>
            <a:endCxn id="6" idx="1"/>
          </p:cNvCxnSpPr>
          <p:nvPr/>
        </p:nvCxnSpPr>
        <p:spPr>
          <a:xfrm rot="16200000" flipH="1">
            <a:off x="4302789" y="2499218"/>
            <a:ext cx="545232" cy="363210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Verbinder: gewinkelt 23"/>
          <p:cNvCxnSpPr>
            <a:stCxn id="10" idx="2"/>
            <a:endCxn id="15" idx="1"/>
          </p:cNvCxnSpPr>
          <p:nvPr/>
        </p:nvCxnSpPr>
        <p:spPr>
          <a:xfrm rot="16200000" flipH="1">
            <a:off x="3128600" y="4315878"/>
            <a:ext cx="569318" cy="288032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Verbinder: gewinkelt 25"/>
          <p:cNvCxnSpPr>
            <a:stCxn id="11" idx="2"/>
            <a:endCxn id="12" idx="1"/>
          </p:cNvCxnSpPr>
          <p:nvPr/>
        </p:nvCxnSpPr>
        <p:spPr>
          <a:xfrm rot="16200000" flipH="1">
            <a:off x="843022" y="4324772"/>
            <a:ext cx="572628" cy="273554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Verbinder: gewinkelt 27"/>
          <p:cNvCxnSpPr>
            <a:stCxn id="9" idx="2"/>
            <a:endCxn id="17" idx="1"/>
          </p:cNvCxnSpPr>
          <p:nvPr/>
        </p:nvCxnSpPr>
        <p:spPr>
          <a:xfrm rot="16200000" flipH="1">
            <a:off x="5483688" y="4310430"/>
            <a:ext cx="595473" cy="272771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Verbinder: gewinkelt 29"/>
          <p:cNvCxnSpPr>
            <a:stCxn id="8" idx="2"/>
            <a:endCxn id="20" idx="1"/>
          </p:cNvCxnSpPr>
          <p:nvPr/>
        </p:nvCxnSpPr>
        <p:spPr>
          <a:xfrm rot="16200000" flipH="1">
            <a:off x="7893650" y="4277201"/>
            <a:ext cx="531181" cy="274938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Verbinder: gewinkelt 31"/>
          <p:cNvCxnSpPr>
            <a:stCxn id="11" idx="0"/>
            <a:endCxn id="8" idx="0"/>
          </p:cNvCxnSpPr>
          <p:nvPr/>
        </p:nvCxnSpPr>
        <p:spPr>
          <a:xfrm rot="5400000" flipH="1" flipV="1">
            <a:off x="4494088" y="143496"/>
            <a:ext cx="26155" cy="7029212"/>
          </a:xfrm>
          <a:prstGeom prst="bentConnector3">
            <a:avLst>
              <a:gd name="adj1" fmla="val 97402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Gerader Verbinder 33"/>
          <p:cNvCxnSpPr>
            <a:stCxn id="10" idx="0"/>
          </p:cNvCxnSpPr>
          <p:nvPr/>
        </p:nvCxnSpPr>
        <p:spPr>
          <a:xfrm flipV="1">
            <a:off x="3269243" y="3424527"/>
            <a:ext cx="0" cy="2466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Gerader Verbinder 36"/>
          <p:cNvCxnSpPr>
            <a:stCxn id="9" idx="0"/>
          </p:cNvCxnSpPr>
          <p:nvPr/>
        </p:nvCxnSpPr>
        <p:spPr>
          <a:xfrm flipV="1">
            <a:off x="5645039" y="3424527"/>
            <a:ext cx="0" cy="22049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Gerader Verbinder 38"/>
          <p:cNvCxnSpPr>
            <a:stCxn id="5" idx="2"/>
          </p:cNvCxnSpPr>
          <p:nvPr/>
        </p:nvCxnSpPr>
        <p:spPr>
          <a:xfrm>
            <a:off x="4393800" y="2408207"/>
            <a:ext cx="0" cy="101632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Verbinder: gewinkelt 43"/>
          <p:cNvCxnSpPr>
            <a:stCxn id="13" idx="1"/>
            <a:endCxn id="11" idx="2"/>
          </p:cNvCxnSpPr>
          <p:nvPr/>
        </p:nvCxnSpPr>
        <p:spPr>
          <a:xfrm rot="10800000">
            <a:off x="992559" y="4175235"/>
            <a:ext cx="273554" cy="1225106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Verbinder: gewinkelt 45"/>
          <p:cNvCxnSpPr>
            <a:stCxn id="14" idx="1"/>
            <a:endCxn id="11" idx="2"/>
          </p:cNvCxnSpPr>
          <p:nvPr/>
        </p:nvCxnSpPr>
        <p:spPr>
          <a:xfrm rot="10800000">
            <a:off x="992559" y="4175235"/>
            <a:ext cx="260460" cy="1877584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Verbinder: gewinkelt 47"/>
          <p:cNvCxnSpPr>
            <a:stCxn id="16" idx="1"/>
            <a:endCxn id="10" idx="2"/>
          </p:cNvCxnSpPr>
          <p:nvPr/>
        </p:nvCxnSpPr>
        <p:spPr>
          <a:xfrm rot="10800000">
            <a:off x="3269243" y="4175235"/>
            <a:ext cx="288032" cy="1221796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Verbinder: gewinkelt 50"/>
          <p:cNvCxnSpPr>
            <a:stCxn id="18" idx="1"/>
            <a:endCxn id="9" idx="2"/>
          </p:cNvCxnSpPr>
          <p:nvPr/>
        </p:nvCxnSpPr>
        <p:spPr>
          <a:xfrm rot="10800000">
            <a:off x="5645040" y="4149081"/>
            <a:ext cx="272771" cy="1247951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Verbinder: gewinkelt 52"/>
          <p:cNvCxnSpPr>
            <a:stCxn id="21" idx="1"/>
            <a:endCxn id="8" idx="2"/>
          </p:cNvCxnSpPr>
          <p:nvPr/>
        </p:nvCxnSpPr>
        <p:spPr>
          <a:xfrm rot="10800000">
            <a:off x="8021771" y="4149081"/>
            <a:ext cx="274938" cy="1183659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esPropPres_TP10220213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1213854-7F56-4EAC-9937-BE23838E913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Präsentation Vertriebsvorschlag</Template>
  <TotalTime>0</TotalTime>
  <Words>39</Words>
  <Application>Microsoft Office PowerPoint</Application>
  <PresentationFormat>A4-Papier (210 x 297 mm)</PresentationFormat>
  <Paragraphs>23</Paragraphs>
  <Slides>2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Calibri</vt:lpstr>
      <vt:lpstr>Century Gothic</vt:lpstr>
      <vt:lpstr>Verdana</vt:lpstr>
      <vt:lpstr>Wingdings 2</vt:lpstr>
      <vt:lpstr>SalesPropPres_TP10220213</vt:lpstr>
      <vt:lpstr>Firma Ball AG Betrieb 2016</vt:lpstr>
      <vt:lpstr>Betriebsstruktur Firma Ball AG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2016-09-05T14:51:54Z</dcterms:created>
  <dcterms:modified xsi:type="dcterms:W3CDTF">2016-09-06T07:39:57Z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TC102202139990</vt:lpwstr>
  </property>
</Properties>
</file>