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2" r:id="rId2"/>
  </p:sldMasterIdLst>
  <p:notesMasterIdLst>
    <p:notesMasterId r:id="rId4"/>
  </p:notesMasterIdLst>
  <p:handoutMasterIdLst>
    <p:handoutMasterId r:id="rId5"/>
  </p:handoutMasterIdLst>
  <p:sldIdLst>
    <p:sldId id="256" r:id="rId3"/>
  </p:sldIdLst>
  <p:sldSz cx="9906000" cy="6858000" type="A4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706" autoAdjust="0"/>
  </p:normalViewPr>
  <p:slideViewPr>
    <p:cSldViewPr>
      <p:cViewPr varScale="1">
        <p:scale>
          <a:sx n="111" d="100"/>
          <a:sy n="111" d="100"/>
        </p:scale>
        <p:origin x="408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09DC4D6-251A-4E32-9F58-5EF63A864BC7}" type="datetimeFigureOut">
              <a:rPr lang="en-US" smtClean="0"/>
              <a:pPr/>
              <a:t>9/1/2016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8457CA08-D0DF-4B92-803D-2F678DDCE25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FE1E7E57-1F10-4268-99D2-CEDBAC6DAB5A}" type="datetimeFigureOut">
              <a:rPr lang="en-US" smtClean="0"/>
              <a:pPr/>
              <a:t>9/1/2016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D2386A3-2E31-4C9B-B0BE-45709ADB9841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555242" y="435936"/>
            <a:ext cx="802386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de-DE" noProof="1"/>
              <a:t>Titelmasterformat durch Klicken bearbeiten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551940" y="1850064"/>
            <a:ext cx="802386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de-DE" noProof="1"/>
              <a:t>Formatvorlage des Untertitelmasters durch Klicken bearbeiten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en-US" smtClean="0"/>
              <a:pPr/>
              <a:t>9/1/2016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‹Nr.›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98219" y="1413802"/>
            <a:ext cx="227838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9" name="Oval 8"/>
          <p:cNvSpPr/>
          <p:nvPr/>
        </p:nvSpPr>
        <p:spPr>
          <a:xfrm>
            <a:off x="1253607" y="1345016"/>
            <a:ext cx="69342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en-US" smtClean="0"/>
              <a:pPr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29500" y="274640"/>
            <a:ext cx="1981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8250" y="274641"/>
            <a:ext cx="6026150" cy="5851525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en-US" smtClean="0"/>
              <a:pPr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en-US" smtClean="0"/>
              <a:pPr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473131" y="-54"/>
            <a:ext cx="74295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3258" y="2600325"/>
            <a:ext cx="69342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93258" y="1100138"/>
            <a:ext cx="69342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FADA7-12A5-4168-87FD-0A7BA931419B}" type="datetime1">
              <a:rPr lang="en-US" smtClean="0"/>
              <a:pPr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476500" y="0"/>
            <a:ext cx="8255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8" name="Oval 7"/>
          <p:cNvSpPr/>
          <p:nvPr/>
        </p:nvSpPr>
        <p:spPr>
          <a:xfrm>
            <a:off x="2353348" y="2814656"/>
            <a:ext cx="227838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9" name="Oval 8"/>
          <p:cNvSpPr/>
          <p:nvPr/>
        </p:nvSpPr>
        <p:spPr>
          <a:xfrm>
            <a:off x="2608736" y="2745870"/>
            <a:ext cx="69342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sz="18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83920" y="-815922"/>
            <a:ext cx="1775461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10" name="Oval 9"/>
          <p:cNvSpPr/>
          <p:nvPr/>
        </p:nvSpPr>
        <p:spPr>
          <a:xfrm>
            <a:off x="182885" y="21103"/>
            <a:ext cx="1844040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11" name="Donut 10"/>
          <p:cNvSpPr/>
          <p:nvPr/>
        </p:nvSpPr>
        <p:spPr>
          <a:xfrm rot="2315675">
            <a:off x="198122" y="1055077"/>
            <a:ext cx="121952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12" name="Rectangle 11"/>
          <p:cNvSpPr/>
          <p:nvPr/>
        </p:nvSpPr>
        <p:spPr>
          <a:xfrm>
            <a:off x="1120139" y="-54"/>
            <a:ext cx="8808721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5242" y="274320"/>
            <a:ext cx="8122920" cy="11430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55242" y="1524000"/>
            <a:ext cx="39624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762" y="1524000"/>
            <a:ext cx="39624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C5A2C-8CF9-418C-929E-59F23F70E5F3}" type="datetime1">
              <a:rPr lang="en-US" smtClean="0"/>
              <a:pPr/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5160336"/>
            <a:ext cx="89154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328278"/>
            <a:ext cx="435864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052060" y="328278"/>
            <a:ext cx="435864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95300" y="969336"/>
            <a:ext cx="435864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52060" y="969336"/>
            <a:ext cx="435864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9BAF-DF50-49A9-A24B-E772F34D4EE8}" type="datetime1">
              <a:rPr lang="en-US" smtClean="0"/>
              <a:pPr/>
              <a:t>9/1/2016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5242" y="274320"/>
            <a:ext cx="8122920" cy="1143000"/>
          </a:xfrm>
        </p:spPr>
        <p:txBody>
          <a:bodyPr anchor="ctr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29F9C-0FE7-4725-BBF1-3A439DEFF6B8}" type="datetime1">
              <a:rPr lang="en-US" smtClean="0"/>
              <a:pPr/>
              <a:t>9/1/2016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99566" y="0"/>
            <a:ext cx="8806434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2ABE-290F-4556-9BE6-EA283C4356C3}" type="datetime1">
              <a:rPr lang="en-US" smtClean="0"/>
              <a:pPr/>
              <a:t>9/1/2016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99566" y="-54"/>
            <a:ext cx="79248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41275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5300" y="1435100"/>
            <a:ext cx="41275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95300" y="2133601"/>
            <a:ext cx="883285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37221-B4EC-499E-8F13-52A4FCD99E36}" type="datetime1">
              <a:rPr lang="en-US" smtClean="0"/>
              <a:pPr/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en-US" smtClean="0">
                <a:solidFill>
                  <a:srgbClr val="FFFFFF"/>
                </a:solidFill>
              </a:rPr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7471" y="1066800"/>
            <a:ext cx="29718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F042D-FBEA-40C8-ACF1-388DE857BC66}" type="datetime1">
              <a:rPr lang="en-US" smtClean="0"/>
              <a:pPr/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en-US" smtClean="0">
                <a:solidFill>
                  <a:srgbClr val="FFFFFF"/>
                </a:solidFill>
              </a:rPr>
              <a:pPr/>
              <a:t>‹Nr.›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25500" y="1066800"/>
            <a:ext cx="4953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908050" y="1143004"/>
            <a:ext cx="47879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marL="0" indent="0" algn="l">
              <a:buNone/>
              <a:defRPr sz="3200"/>
            </a:lvl1pPr>
            <a:extLst/>
          </a:lstStyle>
          <a:p>
            <a:pPr marL="0" algn="l"/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429785" y="954341"/>
            <a:ext cx="74295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420639" y="936786"/>
            <a:ext cx="703326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8050" y="4800600"/>
            <a:ext cx="47879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83920" y="-815922"/>
            <a:ext cx="1775461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8" name="Oval 7"/>
          <p:cNvSpPr/>
          <p:nvPr/>
        </p:nvSpPr>
        <p:spPr>
          <a:xfrm>
            <a:off x="182885" y="21103"/>
            <a:ext cx="1844040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11" name="Donut 10"/>
          <p:cNvSpPr/>
          <p:nvPr/>
        </p:nvSpPr>
        <p:spPr>
          <a:xfrm rot="2315675">
            <a:off x="198122" y="1055077"/>
            <a:ext cx="121952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12" name="Rectangle 11"/>
          <p:cNvSpPr/>
          <p:nvPr/>
        </p:nvSpPr>
        <p:spPr>
          <a:xfrm>
            <a:off x="1097280" y="-54"/>
            <a:ext cx="8808721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555242" y="274638"/>
            <a:ext cx="812292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de-DE" noProof="1"/>
              <a:t>Titelmasterformat durch Klicken bearbeiten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555242" y="1447800"/>
            <a:ext cx="812292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de-DE" noProof="1"/>
              <a:t>Formatvorlagen des Textmasters bearbeiten</a:t>
            </a:r>
          </a:p>
          <a:p>
            <a:pPr lvl="1"/>
            <a:r>
              <a:rPr lang="de-DE" noProof="1"/>
              <a:t>Zweite Ebene</a:t>
            </a:r>
          </a:p>
          <a:p>
            <a:pPr lvl="2"/>
            <a:r>
              <a:rPr lang="de-DE" noProof="1"/>
              <a:t>Dritte Ebene</a:t>
            </a:r>
          </a:p>
          <a:p>
            <a:pPr lvl="3"/>
            <a:r>
              <a:rPr lang="de-DE" noProof="1"/>
              <a:t>Vierte Ebene</a:t>
            </a:r>
          </a:p>
          <a:p>
            <a:pPr lvl="4"/>
            <a:r>
              <a:rPr lang="de-DE" noProof="1"/>
              <a:t>Fünfte Ebene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879850" y="6305550"/>
            <a:ext cx="23114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/>
            <a:fld id="{1A33440A-D04E-4FB0-ACBB-D1FD42651063}" type="datetime1">
              <a:rPr lang="en-US" smtClean="0"/>
              <a:pPr algn="r"/>
              <a:t>9/1/2016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6191250" y="6305550"/>
            <a:ext cx="31369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9331452" y="6305550"/>
            <a:ext cx="4953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/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 algn="ctr"/>
              <a:t>‹Nr.›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99566" y="-54"/>
            <a:ext cx="79248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891540" y="332656"/>
            <a:ext cx="8122920" cy="1143000"/>
          </a:xfrm>
        </p:spPr>
        <p:txBody>
          <a:bodyPr>
            <a:normAutofit/>
          </a:bodyPr>
          <a:lstStyle/>
          <a:p>
            <a:pPr algn="ctr"/>
            <a:r>
              <a:rPr lang="de-CH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Frau im Rollstuhl im Büro </a:t>
            </a:r>
            <a:endParaRPr lang="de-CH" dirty="0"/>
          </a:p>
        </p:txBody>
      </p:sp>
      <p:pic>
        <p:nvPicPr>
          <p:cNvPr id="4" name="Grafik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640" y="2060848"/>
            <a:ext cx="2880320" cy="2187467"/>
          </a:xfrm>
          <a:prstGeom prst="rect">
            <a:avLst/>
          </a:prstGeom>
        </p:spPr>
      </p:pic>
      <p:pic>
        <p:nvPicPr>
          <p:cNvPr id="5" name="Grafik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040" y="2060848"/>
            <a:ext cx="2880320" cy="2187467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yad">
  <a:themeElements>
    <a:clrScheme name="Warmes Blau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AC101E6-7B68-4D77-B0F1-28265DF9E78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Präsentation zur Strategieempfehlung</Template>
  <TotalTime>0</TotalTime>
  <Words>6</Words>
  <Application>Microsoft Office PowerPoint</Application>
  <PresentationFormat>A4-Papier (210 x 297 mm)</PresentationFormat>
  <Paragraphs>2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Calibri</vt:lpstr>
      <vt:lpstr>Gill Sans MT</vt:lpstr>
      <vt:lpstr>Roboto Light</vt:lpstr>
      <vt:lpstr>Times New Roman</vt:lpstr>
      <vt:lpstr>Verdana</vt:lpstr>
      <vt:lpstr>Wingdings 2</vt:lpstr>
      <vt:lpstr>Nyad</vt:lpstr>
      <vt:lpstr>Frau im Rollstuhl im Büro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2016-09-01T05:44:59Z</dcterms:created>
  <dcterms:modified xsi:type="dcterms:W3CDTF">2016-09-01T06:13:32Z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TC101671299990</vt:lpwstr>
  </property>
</Properties>
</file>