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8/7/2016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132936"/>
          </a:xfrm>
        </p:spPr>
        <p:txBody>
          <a:bodyPr/>
          <a:lstStyle/>
          <a:p>
            <a:r>
              <a:rPr lang="de-CH" dirty="0"/>
              <a:t>Tagesordnung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>
          <a:xfrm>
            <a:off x="677335" y="2078966"/>
            <a:ext cx="8596668" cy="3962396"/>
          </a:xfrm>
        </p:spPr>
        <p:txBody>
          <a:bodyPr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3200" dirty="0">
                <a:latin typeface="Monotype Corsiva" panose="03010101010201010101" pitchFamily="66" charset="0"/>
              </a:rPr>
              <a:t>Übersicht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3200" dirty="0">
                <a:latin typeface="Monotype Corsiva" panose="03010101010201010101" pitchFamily="66" charset="0"/>
              </a:rPr>
              <a:t>Ziele des Brainstorming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3200" dirty="0">
                <a:latin typeface="Monotype Corsiva" panose="03010101010201010101" pitchFamily="66" charset="0"/>
              </a:rPr>
              <a:t>Regeln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3200" dirty="0">
                <a:latin typeface="Monotype Corsiva" panose="03010101010201010101" pitchFamily="66" charset="0"/>
              </a:rPr>
              <a:t>Durchführung des Brainstorming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3200" dirty="0">
                <a:latin typeface="Monotype Corsiva" panose="03010101010201010101" pitchFamily="66" charset="0"/>
              </a:rPr>
              <a:t>Zusammenfassung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3200" dirty="0">
                <a:latin typeface="Monotype Corsiva" panose="03010101010201010101" pitchFamily="66" charset="0"/>
              </a:rPr>
              <a:t>Nächste Schritte</a:t>
            </a:r>
          </a:p>
        </p:txBody>
      </p:sp>
    </p:spTree>
    <p:extLst>
      <p:ext uri="{BB962C8B-B14F-4D97-AF65-F5344CB8AC3E}">
        <p14:creationId xmlns:p14="http://schemas.microsoft.com/office/powerpoint/2010/main" val="293185535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12</Words>
  <Application>Microsoft Office PowerPoint</Application>
  <PresentationFormat>Breitbild</PresentationFormat>
  <Paragraphs>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Monotype Corsiva</vt:lpstr>
      <vt:lpstr>Trebuchet MS</vt:lpstr>
      <vt:lpstr>Wingdings 3</vt:lpstr>
      <vt:lpstr>Facette</vt:lpstr>
      <vt:lpstr>Tagesordnung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Tagesordnung</dc:title>
  <dc:creator>Georges Wyttenbach</dc:creator>
  <cp:lastModifiedBy>Georges Wyttenbach</cp:lastModifiedBy>
  <cp:revision>2</cp:revision>
  <dcterms:created xsi:type="dcterms:W3CDTF">2016-08-07T15:32:04Z</dcterms:created>
  <dcterms:modified xsi:type="dcterms:W3CDTF">2016-08-07T15:45:15Z</dcterms:modified>
</cp:coreProperties>
</file>