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3E67-9FFA-41B7-8F5E-B93CBC94FA21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E08E-B085-4169-8FB3-BB98B65F5B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08822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3E67-9FFA-41B7-8F5E-B93CBC94FA21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E08E-B085-4169-8FB3-BB98B65F5B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618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3E67-9FFA-41B7-8F5E-B93CBC94FA21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E08E-B085-4169-8FB3-BB98B65F5B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7693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20000"/>
              <a:defRPr/>
            </a:lvl1pPr>
            <a:lvl2pPr>
              <a:buSzPct val="8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3E67-9FFA-41B7-8F5E-B93CBC94FA21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E08E-B085-4169-8FB3-BB98B65F5B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0758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3E67-9FFA-41B7-8F5E-B93CBC94FA21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E08E-B085-4169-8FB3-BB98B65F5B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0638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3E67-9FFA-41B7-8F5E-B93CBC94FA21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E08E-B085-4169-8FB3-BB98B65F5B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5857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3E67-9FFA-41B7-8F5E-B93CBC94FA21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E08E-B085-4169-8FB3-BB98B65F5B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348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3E67-9FFA-41B7-8F5E-B93CBC94FA21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E08E-B085-4169-8FB3-BB98B65F5B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8449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3E67-9FFA-41B7-8F5E-B93CBC94FA21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E08E-B085-4169-8FB3-BB98B65F5B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85847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3E67-9FFA-41B7-8F5E-B93CBC94FA21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E08E-B085-4169-8FB3-BB98B65F5B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9353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3E67-9FFA-41B7-8F5E-B93CBC94FA21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E08E-B085-4169-8FB3-BB98B65F5B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15424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33000">
              <a:schemeClr val="bg1">
                <a:lumMod val="85000"/>
              </a:schemeClr>
            </a:gs>
            <a:gs pos="62000">
              <a:schemeClr val="bg1">
                <a:lumMod val="50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23E67-9FFA-41B7-8F5E-B93CBC94FA21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7E08E-B085-4169-8FB3-BB98B65F5B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42354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625475" indent="-625475" algn="l" defTabSz="914400" rtl="0" eaLnBrk="1" latinLnBrk="0" hangingPunct="1">
        <a:lnSpc>
          <a:spcPct val="90000"/>
        </a:lnSpc>
        <a:spcBef>
          <a:spcPts val="1000"/>
        </a:spcBef>
        <a:buSzPct val="120000"/>
        <a:buFont typeface="Wingdings" panose="05000000000000000000" pitchFamily="2" charset="2"/>
        <a:buChar char=""/>
        <a:defRPr sz="3600" kern="1200">
          <a:solidFill>
            <a:schemeClr val="bg1"/>
          </a:solidFill>
          <a:latin typeface="+mn-lt"/>
          <a:ea typeface="+mn-ea"/>
          <a:cs typeface="+mn-cs"/>
        </a:defRPr>
      </a:lvl1pPr>
      <a:lvl2pPr marL="898525" indent="-500063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Wingdings" panose="05000000000000000000" pitchFamily="2" charset="2"/>
        <a:buChar char="§"/>
        <a:defRPr sz="3200" kern="1200">
          <a:solidFill>
            <a:schemeClr val="bg1"/>
          </a:solidFill>
          <a:latin typeface="+mn-lt"/>
          <a:ea typeface="+mn-ea"/>
          <a:cs typeface="+mn-cs"/>
        </a:defRPr>
      </a:lvl2pPr>
      <a:lvl3pPr marL="1197900" indent="-3429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597950" indent="-28575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5150" indent="-28575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de-CH" dirty="0" smtClean="0"/>
              <a:t>Willkommen zur Sitzung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de-CH" dirty="0" smtClean="0"/>
              <a:t>15. Januar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59930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 smtClean="0"/>
              <a:t>Protokoll der letzten Sitzung</a:t>
            </a:r>
          </a:p>
          <a:p>
            <a:r>
              <a:rPr lang="de-CH" dirty="0" smtClean="0"/>
              <a:t>Neuerungen</a:t>
            </a:r>
          </a:p>
          <a:p>
            <a:r>
              <a:rPr lang="de-CH" dirty="0" smtClean="0"/>
              <a:t>Mitteilungen der Geschäftsleitung</a:t>
            </a:r>
          </a:p>
          <a:p>
            <a:pPr lvl="1"/>
            <a:r>
              <a:rPr lang="de-CH" dirty="0" smtClean="0"/>
              <a:t>Finanzen</a:t>
            </a:r>
          </a:p>
          <a:p>
            <a:pPr lvl="1"/>
            <a:r>
              <a:rPr lang="de-CH" dirty="0" smtClean="0"/>
              <a:t>Projekte</a:t>
            </a:r>
          </a:p>
          <a:p>
            <a:r>
              <a:rPr lang="de-CH" dirty="0" smtClean="0"/>
              <a:t>Internes</a:t>
            </a:r>
          </a:p>
          <a:p>
            <a:pPr lvl="1"/>
            <a:r>
              <a:rPr lang="de-CH" dirty="0" smtClean="0"/>
              <a:t>Recyclingordnung</a:t>
            </a:r>
          </a:p>
          <a:p>
            <a:pPr lvl="1"/>
            <a:r>
              <a:rPr lang="de-CH" dirty="0" smtClean="0"/>
              <a:t>Personelles</a:t>
            </a:r>
          </a:p>
          <a:p>
            <a:pPr lvl="1"/>
            <a:r>
              <a:rPr lang="de-CH" dirty="0" smtClean="0"/>
              <a:t>Jubiläen</a:t>
            </a:r>
          </a:p>
          <a:p>
            <a:r>
              <a:rPr lang="de-CH" dirty="0" smtClean="0"/>
              <a:t>Varia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76110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Neuerungen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Wechsel der Bürostühle</a:t>
            </a:r>
          </a:p>
          <a:p>
            <a:r>
              <a:rPr lang="de-CH" dirty="0" smtClean="0"/>
              <a:t>Höhenverstellbare Tische</a:t>
            </a:r>
          </a:p>
          <a:p>
            <a:r>
              <a:rPr lang="de-CH" dirty="0" smtClean="0"/>
              <a:t>Bildschirmerhöhung wo nötig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95281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Mitteilungen der Geschäftsleitung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Finanzen</a:t>
            </a:r>
          </a:p>
          <a:p>
            <a:pPr lvl="1"/>
            <a:r>
              <a:rPr lang="de-CH" dirty="0" smtClean="0"/>
              <a:t>Abschluss wird am 30. Januar vorgelegt</a:t>
            </a:r>
          </a:p>
          <a:p>
            <a:pPr lvl="1"/>
            <a:r>
              <a:rPr lang="de-CH" dirty="0" smtClean="0"/>
              <a:t>Gutes letztes Jahr ist zu erwarten</a:t>
            </a:r>
          </a:p>
          <a:p>
            <a:pPr lvl="1"/>
            <a:r>
              <a:rPr lang="de-CH" dirty="0" smtClean="0"/>
              <a:t>Budgeteingabe fürs Neue Jahr kann laufend gemacht werden</a:t>
            </a:r>
          </a:p>
          <a:p>
            <a:r>
              <a:rPr lang="de-CH" dirty="0" smtClean="0"/>
              <a:t>Projekte</a:t>
            </a:r>
          </a:p>
          <a:p>
            <a:pPr lvl="1"/>
            <a:r>
              <a:rPr lang="de-CH" dirty="0" smtClean="0"/>
              <a:t>Informatik-Infrastruktur</a:t>
            </a:r>
          </a:p>
          <a:p>
            <a:pPr lvl="1"/>
            <a:r>
              <a:rPr lang="de-CH" dirty="0" smtClean="0"/>
              <a:t>Sitzungsraum</a:t>
            </a:r>
          </a:p>
          <a:p>
            <a:pPr lvl="1"/>
            <a:r>
              <a:rPr lang="de-CH" dirty="0" smtClean="0"/>
              <a:t>Kundenprojekte</a:t>
            </a:r>
          </a:p>
          <a:p>
            <a:pPr marL="398462" lvl="1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10193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Internes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Recyclingordnung</a:t>
            </a:r>
          </a:p>
          <a:p>
            <a:r>
              <a:rPr lang="de-CH" dirty="0" smtClean="0"/>
              <a:t>Personelles</a:t>
            </a:r>
          </a:p>
          <a:p>
            <a:r>
              <a:rPr lang="de-CH" dirty="0" smtClean="0"/>
              <a:t>Jubiläen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73211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Varia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53591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Breitbild</PresentationFormat>
  <Paragraphs>31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Willkommen zur Sitzung</vt:lpstr>
      <vt:lpstr>Traktanden</vt:lpstr>
      <vt:lpstr>Neuerungen</vt:lpstr>
      <vt:lpstr>Mitteilungen der Geschäftsleitung</vt:lpstr>
      <vt:lpstr>Internes</vt:lpstr>
      <vt:lpstr>Varia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2015-02-13T15:37:15Z</dcterms:created>
  <dcterms:modified xsi:type="dcterms:W3CDTF">2015-02-13T15:37:20Z</dcterms:modified>
</cp:coreProperties>
</file>