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2"/>
  </p:sldMasterIdLst>
  <p:notesMasterIdLst>
    <p:notesMasterId r:id="rId15"/>
  </p:notesMasterIdLst>
  <p:handoutMasterIdLst>
    <p:handoutMasterId r:id="rId16"/>
  </p:handoutMasterIdLst>
  <p:sldIdLst>
    <p:sldId id="269" r:id="rId3"/>
    <p:sldId id="280" r:id="rId4"/>
    <p:sldId id="268" r:id="rId5"/>
    <p:sldId id="281" r:id="rId6"/>
    <p:sldId id="283" r:id="rId7"/>
    <p:sldId id="287" r:id="rId8"/>
    <p:sldId id="284" r:id="rId9"/>
    <p:sldId id="285" r:id="rId10"/>
    <p:sldId id="286" r:id="rId11"/>
    <p:sldId id="282" r:id="rId12"/>
    <p:sldId id="288" r:id="rId13"/>
    <p:sldId id="289" r:id="rId14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67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pos="3839">
          <p15:clr>
            <a:srgbClr val="A4A3A4"/>
          </p15:clr>
        </p15:guide>
        <p15:guide id="5" pos="815">
          <p15:clr>
            <a:srgbClr val="A4A3A4"/>
          </p15:clr>
        </p15:guide>
        <p15:guide id="6" pos="686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1" d="100"/>
          <a:sy n="111" d="100"/>
        </p:scale>
        <p:origin x="456" y="96"/>
      </p:cViewPr>
      <p:guideLst>
        <p:guide orient="horz" pos="2160"/>
        <p:guide orient="horz" pos="367"/>
        <p:guide orient="horz" pos="3888"/>
        <p:guide pos="3839"/>
        <p:guide pos="815"/>
        <p:guide pos="686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2010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de-DE" smtClean="0"/>
              <a:t>07.09.2016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de-DE" smtClean="0"/>
              <a:t>07.09.2016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8" name="Eine Ecke des Rechtecks abrunden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6926263" y="228600"/>
            <a:ext cx="3968750" cy="5715000"/>
          </a:xfrm>
        </p:spPr>
        <p:txBody>
          <a:bodyPr/>
          <a:lstStyle/>
          <a:p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0" name="Rechteck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1" name="Eine Ecke des Rechtecks abrunden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10" name="Eine Ecke des Rechtecks abrunden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10" name="Eine Ecke des Rechtecks abrunden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10" name="Eine Ecke des Rechtecks abrunden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de-DE" smtClean="0"/>
              <a:pPr/>
              <a:t>07.09.2016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 defTabSz="914400">
              <a:lnSpc>
                <a:spcPct val="80000"/>
              </a:lnSpc>
              <a:spcBef>
                <a:spcPct val="0"/>
              </a:spcBef>
              <a:buNone/>
            </a:pPr>
            <a:r>
              <a:rPr lang="de-DE" sz="6000" b="0" i="0" dirty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  <a:latin typeface="Cambria"/>
              </a:rPr>
              <a:t>Raub- und</a:t>
            </a:r>
            <a:br>
              <a:rPr lang="de-DE" sz="6000" b="0" i="0" dirty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  <a:latin typeface="Cambria"/>
              </a:rPr>
            </a:br>
            <a:r>
              <a:rPr lang="de-DE" sz="6000" b="0" i="0" dirty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  <a:latin typeface="Cambria"/>
              </a:rPr>
              <a:t>Greifvögel</a:t>
            </a:r>
            <a:endParaRPr lang="de-DE" dirty="0"/>
          </a:p>
        </p:txBody>
      </p:sp>
      <p:pic>
        <p:nvPicPr>
          <p:cNvPr id="9" name="Bildplatzhalter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r="10313"/>
          <a:stretch>
            <a:fillRect/>
          </a:stretch>
        </p:blipFill>
        <p:spPr/>
      </p:pic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Bildplatzhalt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6" b="17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713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Bildplatzhalt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r="103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911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r="103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337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21" name="Bildplatzhalter 20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3" b="20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006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4" name="Bildplatzhalter 1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r="103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544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3" name="Bildplatzhalt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6" b="17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388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Bildplatzhalt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r="103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0229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Bildplatzhalt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6" b="17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556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r="103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0074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6" b="17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288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Bildplatzhalt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r="103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337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Living_16x9">
  <a:themeElements>
    <a:clrScheme name="Bla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coLiving_16x9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EcoLiving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EcoLiving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160DA5-3C70-44DD-9CA1-88B0F68092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 Leben mit der Natur (Breitbild)</Template>
  <TotalTime>0</TotalTime>
  <Words>2</Words>
  <Application>Microsoft Office PowerPoint</Application>
  <PresentationFormat>Benutzerdefiniert</PresentationFormat>
  <Paragraphs>1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Arial</vt:lpstr>
      <vt:lpstr>Cambria</vt:lpstr>
      <vt:lpstr>EcoLiving_16x9</vt:lpstr>
      <vt:lpstr>Raub- und Greifvögel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2016-09-07T12:19:17Z</dcterms:created>
  <dcterms:modified xsi:type="dcterms:W3CDTF">2016-09-07T12:49:48Z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</Properties>
</file>