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  <p:sldMasterId id="2147483684" r:id="rId2"/>
  </p:sldMasterIdLst>
  <p:sldIdLst>
    <p:sldId id="256" r:id="rId3"/>
  </p:sldIdLst>
  <p:sldSz cx="6858000" cy="12192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25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999165"/>
            <a:ext cx="5143500" cy="4244622"/>
          </a:xfrm>
        </p:spPr>
        <p:txBody>
          <a:bodyPr anchor="b">
            <a:normAutofit/>
          </a:bodyPr>
          <a:lstStyle>
            <a:lvl1pPr algn="ctr">
              <a:defRPr sz="337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57175" indent="0" algn="ctr">
              <a:buNone/>
              <a:defRPr sz="1575"/>
            </a:lvl2pPr>
            <a:lvl3pPr marL="514350" indent="0" algn="ctr">
              <a:buNone/>
              <a:defRPr sz="1350"/>
            </a:lvl3pPr>
            <a:lvl4pPr marL="771525" indent="0" algn="ctr">
              <a:buNone/>
              <a:defRPr sz="1125"/>
            </a:lvl4pPr>
            <a:lvl5pPr marL="1028700" indent="0" algn="ctr">
              <a:buNone/>
              <a:defRPr sz="1125"/>
            </a:lvl5pPr>
            <a:lvl6pPr marL="1285875" indent="0" algn="ctr">
              <a:buNone/>
              <a:defRPr sz="1125"/>
            </a:lvl6pPr>
            <a:lvl7pPr marL="1543050" indent="0" algn="ctr">
              <a:buNone/>
              <a:defRPr sz="1125"/>
            </a:lvl7pPr>
            <a:lvl8pPr marL="1800225" indent="0" algn="ctr">
              <a:buNone/>
              <a:defRPr sz="1125"/>
            </a:lvl8pPr>
            <a:lvl9pPr marL="2057400" indent="0" algn="ctr">
              <a:buNone/>
              <a:defRPr sz="1125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74668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7262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640644"/>
            <a:ext cx="1478756" cy="10332156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640644"/>
            <a:ext cx="4350544" cy="1033215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09527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999165"/>
            <a:ext cx="5143500" cy="4244622"/>
          </a:xfrm>
        </p:spPr>
        <p:txBody>
          <a:bodyPr anchor="b">
            <a:normAutofit/>
          </a:bodyPr>
          <a:lstStyle>
            <a:lvl1pPr algn="ctr">
              <a:defRPr sz="337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57175" indent="0" algn="ctr">
              <a:buNone/>
              <a:defRPr sz="1575"/>
            </a:lvl2pPr>
            <a:lvl3pPr marL="514350" indent="0" algn="ctr">
              <a:buNone/>
              <a:defRPr sz="1350"/>
            </a:lvl3pPr>
            <a:lvl4pPr marL="771525" indent="0" algn="ctr">
              <a:buNone/>
              <a:defRPr sz="1125"/>
            </a:lvl4pPr>
            <a:lvl5pPr marL="1028700" indent="0" algn="ctr">
              <a:buNone/>
              <a:defRPr sz="1125"/>
            </a:lvl5pPr>
            <a:lvl6pPr marL="1285875" indent="0" algn="ctr">
              <a:buNone/>
              <a:defRPr sz="1125"/>
            </a:lvl6pPr>
            <a:lvl7pPr marL="1543050" indent="0" algn="ctr">
              <a:buNone/>
              <a:defRPr sz="1125"/>
            </a:lvl7pPr>
            <a:lvl8pPr marL="1800225" indent="0" algn="ctr">
              <a:buNone/>
              <a:defRPr sz="1125"/>
            </a:lvl8pPr>
            <a:lvl9pPr marL="2057400" indent="0" algn="ctr">
              <a:buNone/>
              <a:defRPr sz="1125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235347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215497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44308"/>
            <a:ext cx="5915025" cy="5068814"/>
          </a:xfrm>
        </p:spPr>
        <p:txBody>
          <a:bodyPr anchor="b">
            <a:normAutofit/>
          </a:bodyPr>
          <a:lstStyle>
            <a:lvl1pPr>
              <a:defRPr sz="3375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093571"/>
            <a:ext cx="5915025" cy="2666999"/>
          </a:xfrm>
        </p:spPr>
        <p:txBody>
          <a:bodyPr anchor="t"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57175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771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5384" y="3251201"/>
            <a:ext cx="2914650" cy="773571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51201"/>
            <a:ext cx="2914650" cy="773571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31306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384" y="2989957"/>
            <a:ext cx="2900363" cy="146790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84" y="4457867"/>
            <a:ext cx="2900363" cy="654315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9957"/>
            <a:ext cx="2914651" cy="146790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7867"/>
            <a:ext cx="2914651" cy="654315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3769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6782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65819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202" y="812801"/>
            <a:ext cx="2211705" cy="2844795"/>
          </a:xfrm>
        </p:spPr>
        <p:txBody>
          <a:bodyPr anchor="b">
            <a:normAutofit/>
          </a:bodyPr>
          <a:lstStyle>
            <a:lvl1pPr>
              <a:defRPr sz="1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4650" y="1761067"/>
            <a:ext cx="3471863" cy="86698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202" y="3657599"/>
            <a:ext cx="2211705" cy="6773335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900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79011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322488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202" y="812800"/>
            <a:ext cx="2211705" cy="2844800"/>
          </a:xfrm>
        </p:spPr>
        <p:txBody>
          <a:bodyPr anchor="b">
            <a:normAutofit/>
          </a:bodyPr>
          <a:lstStyle>
            <a:lvl1pPr>
              <a:defRPr sz="1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4650" y="1761067"/>
            <a:ext cx="3471863" cy="86698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202" y="3657600"/>
            <a:ext cx="2211705" cy="6773333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900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534811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6011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640644"/>
            <a:ext cx="1478756" cy="10332156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640644"/>
            <a:ext cx="4350544" cy="1033215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093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44308"/>
            <a:ext cx="5915025" cy="5068814"/>
          </a:xfrm>
        </p:spPr>
        <p:txBody>
          <a:bodyPr anchor="b">
            <a:normAutofit/>
          </a:bodyPr>
          <a:lstStyle>
            <a:lvl1pPr>
              <a:defRPr sz="3375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093571"/>
            <a:ext cx="5915025" cy="2666999"/>
          </a:xfrm>
        </p:spPr>
        <p:txBody>
          <a:bodyPr anchor="t"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57175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88814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5384" y="3251201"/>
            <a:ext cx="2914650" cy="773571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51201"/>
            <a:ext cx="2914650" cy="773571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8884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384" y="2989957"/>
            <a:ext cx="2900363" cy="146790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84" y="4457867"/>
            <a:ext cx="2900363" cy="654315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9957"/>
            <a:ext cx="2914651" cy="146790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7867"/>
            <a:ext cx="2914651" cy="654315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981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998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81378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202" y="812801"/>
            <a:ext cx="2211705" cy="2844795"/>
          </a:xfrm>
        </p:spPr>
        <p:txBody>
          <a:bodyPr anchor="b">
            <a:normAutofit/>
          </a:bodyPr>
          <a:lstStyle>
            <a:lvl1pPr>
              <a:defRPr sz="1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4650" y="1761067"/>
            <a:ext cx="3471863" cy="86698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202" y="3657599"/>
            <a:ext cx="2211705" cy="6773335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900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2149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202" y="812800"/>
            <a:ext cx="2211705" cy="2844800"/>
          </a:xfrm>
        </p:spPr>
        <p:txBody>
          <a:bodyPr anchor="b">
            <a:normAutofit/>
          </a:bodyPr>
          <a:lstStyle>
            <a:lvl1pPr>
              <a:defRPr sz="1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4650" y="1761067"/>
            <a:ext cx="3471863" cy="86698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202" y="3657600"/>
            <a:ext cx="2211705" cy="6773333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900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7950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40000">
              <a:srgbClr val="84A58E"/>
            </a:gs>
            <a:gs pos="100000">
              <a:schemeClr val="accent6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384" y="650240"/>
            <a:ext cx="5915025" cy="2356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384" y="3251201"/>
            <a:ext cx="5915025" cy="7735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79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1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79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1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7359" y="11300179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709" y="450351"/>
            <a:ext cx="707197" cy="111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639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Wingdings 2" pitchFamily="18" charset="2"/>
        <a:buChar char="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spcBef>
          <a:spcPct val="20000"/>
        </a:spcBef>
        <a:buFont typeface="Wingdings 2" pitchFamily="18" charset="2"/>
        <a:buChar char="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spcBef>
          <a:spcPct val="20000"/>
        </a:spcBef>
        <a:buFont typeface="Wingdings 2" pitchFamily="18" charset="2"/>
        <a:buChar char="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spcBef>
          <a:spcPct val="20000"/>
        </a:spcBef>
        <a:buFont typeface="Wingdings 2" pitchFamily="18" charset="2"/>
        <a:buChar char="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spcBef>
          <a:spcPct val="20000"/>
        </a:spcBef>
        <a:buFont typeface="Wingdings 2" pitchFamily="18" charset="2"/>
        <a:buChar char="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40000">
              <a:srgbClr val="84A58E"/>
            </a:gs>
            <a:gs pos="100000">
              <a:schemeClr val="accent6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384" y="650240"/>
            <a:ext cx="5915025" cy="2356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384" y="3251201"/>
            <a:ext cx="5915025" cy="7735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79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1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7576ABD-839A-4B89-8A44-89AF7A3FA4EA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79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1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7359" y="11300179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9EEFA-8283-4E2F-AACE-4506E5ECB14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7644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Wingdings 2" pitchFamily="18" charset="2"/>
        <a:buChar char="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spcBef>
          <a:spcPct val="20000"/>
        </a:spcBef>
        <a:buFont typeface="Wingdings 2" pitchFamily="18" charset="2"/>
        <a:buChar char="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spcBef>
          <a:spcPct val="20000"/>
        </a:spcBef>
        <a:buFont typeface="Wingdings 2" pitchFamily="18" charset="2"/>
        <a:buChar char="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spcBef>
          <a:spcPct val="20000"/>
        </a:spcBef>
        <a:buFont typeface="Wingdings 2" pitchFamily="18" charset="2"/>
        <a:buChar char="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spcBef>
          <a:spcPct val="20000"/>
        </a:spcBef>
        <a:buFont typeface="Wingdings 2" pitchFamily="18" charset="2"/>
        <a:buChar char="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29390" y="650240"/>
            <a:ext cx="5861020" cy="2356555"/>
          </a:xfrm>
        </p:spPr>
        <p:txBody>
          <a:bodyPr>
            <a:normAutofit/>
          </a:bodyPr>
          <a:lstStyle/>
          <a:p>
            <a:r>
              <a:rPr lang="de-CH" sz="48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Recycling</a:t>
            </a:r>
            <a:endParaRPr lang="de-CH" sz="4800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630407"/>
              </p:ext>
            </p:extLst>
          </p:nvPr>
        </p:nvGraphicFramePr>
        <p:xfrm>
          <a:off x="541421" y="2538664"/>
          <a:ext cx="6048000" cy="6644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24000"/>
                <a:gridCol w="3024000"/>
              </a:tblGrid>
              <a:tr h="370840"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WAS</a:t>
                      </a:r>
                      <a:endParaRPr lang="de-C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WO</a:t>
                      </a:r>
                      <a:endParaRPr lang="de-CH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Papier</a:t>
                      </a:r>
                      <a:endParaRPr lang="de-C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Küche/Lager 2</a:t>
                      </a:r>
                      <a:endParaRPr lang="de-CH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Karton</a:t>
                      </a:r>
                      <a:endParaRPr lang="de-C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Lager</a:t>
                      </a:r>
                      <a:endParaRPr lang="de-CH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Toner</a:t>
                      </a:r>
                      <a:endParaRPr lang="de-C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Sekretariat</a:t>
                      </a:r>
                      <a:endParaRPr lang="de-CH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CDs</a:t>
                      </a:r>
                      <a:endParaRPr lang="de-C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Lager</a:t>
                      </a:r>
                      <a:endParaRPr lang="de-CH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Leuchtstoffröhren</a:t>
                      </a:r>
                      <a:endParaRPr lang="de-C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Lager</a:t>
                      </a:r>
                      <a:endParaRPr lang="de-CH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C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PET</a:t>
                      </a:r>
                      <a:endParaRPr lang="de-C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Küche, Schrank A</a:t>
                      </a:r>
                      <a:endParaRPr lang="de-CH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Glas</a:t>
                      </a:r>
                      <a:endParaRPr lang="de-C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Küche,</a:t>
                      </a:r>
                      <a:r>
                        <a:rPr lang="de-CH" sz="2800" baseline="0" dirty="0" smtClean="0"/>
                        <a:t> Schrank B</a:t>
                      </a:r>
                      <a:endParaRPr lang="de-CH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Kaffeekapseln</a:t>
                      </a:r>
                      <a:endParaRPr lang="de-C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Küche, Schrank C</a:t>
                      </a:r>
                      <a:endParaRPr lang="de-CH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Rahmflaschen</a:t>
                      </a:r>
                      <a:endParaRPr lang="de-C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Küche, Schrank C</a:t>
                      </a:r>
                      <a:endParaRPr lang="de-CH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Kompost</a:t>
                      </a:r>
                      <a:endParaRPr lang="de-C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800" dirty="0" smtClean="0"/>
                        <a:t>Küche</a:t>
                      </a:r>
                    </a:p>
                    <a:p>
                      <a:r>
                        <a:rPr lang="de-CH" sz="2800" dirty="0" smtClean="0"/>
                        <a:t>neben Kehricht</a:t>
                      </a:r>
                      <a:endParaRPr lang="de-CH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7857449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TM02892315[[fn=Haarsträhne]]</Template>
  <TotalTime>0</TotalTime>
  <Words>38</Words>
  <Application>Microsoft Office PowerPoint</Application>
  <PresentationFormat>Breitbild</PresentationFormat>
  <Paragraphs>24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Batang</vt:lpstr>
      <vt:lpstr>Calibri</vt:lpstr>
      <vt:lpstr>Calibri Light</vt:lpstr>
      <vt:lpstr>Wingdings 2</vt:lpstr>
      <vt:lpstr>HDOfficeLightV0</vt:lpstr>
      <vt:lpstr>1_HDOfficeLightV0</vt:lpstr>
      <vt:lpstr>Recycling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2015-02-13T15:37:01Z</dcterms:created>
  <dcterms:modified xsi:type="dcterms:W3CDTF">2015-02-13T15:37:04Z</dcterms:modified>
</cp:coreProperties>
</file>