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14"/>
  </p:notesMasterIdLst>
  <p:sldIdLst>
    <p:sldId id="257" r:id="rId4"/>
    <p:sldId id="258" r:id="rId5"/>
    <p:sldId id="259" r:id="rId6"/>
    <p:sldId id="266" r:id="rId7"/>
    <p:sldId id="260" r:id="rId8"/>
    <p:sldId id="261" r:id="rId9"/>
    <p:sldId id="262" r:id="rId10"/>
    <p:sldId id="263" r:id="rId11"/>
    <p:sldId id="264"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11" d="100"/>
          <a:sy n="111" d="100"/>
        </p:scale>
        <p:origin x="1512" y="96"/>
      </p:cViewPr>
      <p:guideLst>
        <p:guide orient="horz" pos="2160"/>
        <p:guide pos="2880"/>
      </p:guideLst>
    </p:cSldViewPr>
  </p:slideViewPr>
  <p:notesTextViewPr>
    <p:cViewPr>
      <p:scale>
        <a:sx n="100" d="100"/>
        <a:sy n="100" d="100"/>
      </p:scale>
      <p:origin x="0" y="0"/>
    </p:cViewPr>
  </p:notesTextViewPr>
  <p:notesViewPr>
    <p:cSldViewPr>
      <p:cViewPr varScale="1">
        <p:scale>
          <a:sx n="84" d="100"/>
          <a:sy n="84" d="100"/>
        </p:scale>
        <p:origin x="277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2.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E4DDBE-3F67-45C5-902C-EC583528543D}" type="datetimeFigureOut">
              <a:rPr lang="en-US" smtClean="0"/>
              <a:t>9/7/2016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9789F4-029E-4103-B002-2FFDD480A588}" type="slidenum">
              <a:rPr lang="en-US" smtClean="0"/>
              <a:t>‹Nr.›</a:t>
            </a:fld>
            <a:endParaRPr lang="en-US"/>
          </a:p>
        </p:txBody>
      </p:sp>
    </p:spTree>
    <p:extLst>
      <p:ext uri="{BB962C8B-B14F-4D97-AF65-F5344CB8AC3E}">
        <p14:creationId xmlns:p14="http://schemas.microsoft.com/office/powerpoint/2010/main" val="2153044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9/7/2016 8:30 AM</a:t>
            </a:fld>
            <a:endParaRPr lang="en-US" sz="1200" b="0" i="0" dirty="0">
              <a:latin typeface="Calibri"/>
              <a:ea typeface="+mn-ea"/>
              <a:cs typeface="+mn-cs"/>
            </a:endParaRPr>
          </a:p>
        </p:txBody>
      </p:sp>
      <p:sp>
        <p:nvSpPr>
          <p:cNvPr id="6" name="Footer Placeholder 5"/>
          <p:cNvSpPr>
            <a:spLocks noGrp="1"/>
          </p:cNvSpPr>
          <p:nvPr>
            <p:ph type="ftr" sz="quarter" idx="12"/>
          </p:nvPr>
        </p:nvSpPr>
        <p:spPr>
          <a:xfrm>
            <a:off x="0" y="8685213"/>
            <a:ext cx="6172200" cy="457200"/>
          </a:xfrm>
        </p:spPr>
        <p:txBody>
          <a:bodyPr/>
          <a:lstStyle/>
          <a:p>
            <a:pPr algn="l" defTabSz="914400">
              <a:buNone/>
            </a:pPr>
            <a:r>
              <a:rPr lang="en-US" sz="500" b="0" i="0" dirty="0">
                <a:solidFill>
                  <a:srgbClr val="000000"/>
                </a:solidFill>
                <a:latin typeface="Calibri"/>
                <a:ea typeface="+mn-ea"/>
                <a:cs typeface="+mn-cs"/>
              </a:rPr>
              <a:t>© 2007 Microsoft Corporation. </a:t>
            </a:r>
            <a:r>
              <a:rPr lang="en-US" sz="500" b="0" i="0" dirty="0" err="1">
                <a:solidFill>
                  <a:srgbClr val="000000"/>
                </a:solidFill>
                <a:latin typeface="Calibri"/>
                <a:ea typeface="+mn-ea"/>
                <a:cs typeface="+mn-cs"/>
              </a:rPr>
              <a:t>Alle</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Rechte</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vorbehalten</a:t>
            </a:r>
            <a:r>
              <a:rPr lang="en-US" sz="500" b="0" i="0" dirty="0">
                <a:solidFill>
                  <a:srgbClr val="000000"/>
                </a:solidFill>
                <a:latin typeface="Calibri"/>
                <a:ea typeface="+mn-ea"/>
                <a:cs typeface="+mn-cs"/>
              </a:rPr>
              <a:t>. Microsoft, Windows, Windows Vista und </a:t>
            </a:r>
            <a:r>
              <a:rPr lang="en-US" sz="500" b="0" i="0" dirty="0" err="1">
                <a:solidFill>
                  <a:srgbClr val="000000"/>
                </a:solidFill>
                <a:latin typeface="Calibri"/>
                <a:ea typeface="+mn-ea"/>
                <a:cs typeface="+mn-cs"/>
              </a:rPr>
              <a:t>andere</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Produktnamen</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sind</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möglicherweise</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eingetragene</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Marken</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oder</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Marken</a:t>
            </a:r>
            <a:r>
              <a:rPr lang="en-US" sz="500" b="0" i="0" dirty="0">
                <a:solidFill>
                  <a:srgbClr val="000000"/>
                </a:solidFill>
                <a:latin typeface="Calibri"/>
                <a:ea typeface="+mn-ea"/>
                <a:cs typeface="+mn-cs"/>
              </a:rPr>
              <a:t> in den USA und/</a:t>
            </a:r>
            <a:r>
              <a:rPr lang="en-US" sz="500" b="0" i="0" dirty="0" err="1">
                <a:solidFill>
                  <a:srgbClr val="000000"/>
                </a:solidFill>
                <a:latin typeface="Calibri"/>
                <a:ea typeface="+mn-ea"/>
                <a:cs typeface="+mn-cs"/>
              </a:rPr>
              <a:t>oder</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anderen</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Ländern</a:t>
            </a:r>
            <a:r>
              <a:rPr lang="en-US" sz="500" b="0" i="0" dirty="0">
                <a:solidFill>
                  <a:srgbClr val="000000"/>
                </a:solidFill>
                <a:latin typeface="Calibri"/>
                <a:ea typeface="+mn-ea"/>
                <a:cs typeface="+mn-cs"/>
              </a:rPr>
              <a:t>/</a:t>
            </a:r>
            <a:r>
              <a:rPr lang="en-US" sz="500" b="0" i="0" dirty="0" err="1">
                <a:solidFill>
                  <a:srgbClr val="000000"/>
                </a:solidFill>
                <a:latin typeface="Calibri"/>
                <a:ea typeface="+mn-ea"/>
                <a:cs typeface="+mn-cs"/>
              </a:rPr>
              <a:t>Regionen</a:t>
            </a:r>
            <a:r>
              <a:rPr lang="en-US" sz="500" b="0" i="0" dirty="0">
                <a:solidFill>
                  <a:srgbClr val="000000"/>
                </a:solidFill>
                <a:latin typeface="Calibri"/>
                <a:ea typeface="+mn-ea"/>
                <a:cs typeface="+mn-cs"/>
              </a:rPr>
              <a:t>.</a:t>
            </a:r>
          </a:p>
          <a:p>
            <a:pPr algn="l" defTabSz="914400">
              <a:buNone/>
            </a:pPr>
            <a:r>
              <a:rPr lang="en-US" sz="500" b="0" i="0" dirty="0" err="1">
                <a:solidFill>
                  <a:srgbClr val="000000"/>
                </a:solidFill>
                <a:latin typeface="Calibri"/>
                <a:ea typeface="+mn-ea"/>
                <a:cs typeface="+mn-cs"/>
              </a:rPr>
              <a:t>Diese</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Angaben</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dienen</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nur</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zu</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Informationszwecken</a:t>
            </a:r>
            <a:r>
              <a:rPr lang="en-US" sz="500" b="0" i="0" dirty="0">
                <a:solidFill>
                  <a:srgbClr val="000000"/>
                </a:solidFill>
                <a:latin typeface="Calibri"/>
                <a:ea typeface="+mn-ea"/>
                <a:cs typeface="+mn-cs"/>
              </a:rPr>
              <a:t> und </a:t>
            </a:r>
            <a:r>
              <a:rPr lang="en-US" sz="500" b="0" i="0" dirty="0" err="1">
                <a:solidFill>
                  <a:srgbClr val="000000"/>
                </a:solidFill>
                <a:latin typeface="Calibri"/>
                <a:ea typeface="+mn-ea"/>
                <a:cs typeface="+mn-cs"/>
              </a:rPr>
              <a:t>entsprechen</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dem</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aktuellen</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Sachstand</a:t>
            </a:r>
            <a:r>
              <a:rPr lang="en-US" sz="500" b="0" i="0" dirty="0">
                <a:solidFill>
                  <a:srgbClr val="000000"/>
                </a:solidFill>
                <a:latin typeface="Calibri"/>
                <a:ea typeface="+mn-ea"/>
                <a:cs typeface="+mn-cs"/>
              </a:rPr>
              <a:t> der Microsoft Corporation </a:t>
            </a:r>
            <a:r>
              <a:rPr lang="en-US" sz="500" b="0" i="0" dirty="0" err="1">
                <a:solidFill>
                  <a:srgbClr val="000000"/>
                </a:solidFill>
                <a:latin typeface="Calibri"/>
                <a:ea typeface="+mn-ea"/>
                <a:cs typeface="+mn-cs"/>
              </a:rPr>
              <a:t>zum</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Erstellungsdatum</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dieser</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Präsentation</a:t>
            </a:r>
            <a:r>
              <a:rPr lang="en-US" sz="500" b="0" i="0" dirty="0">
                <a:solidFill>
                  <a:srgbClr val="000000"/>
                </a:solidFill>
                <a:latin typeface="Calibri"/>
                <a:ea typeface="+mn-ea"/>
                <a:cs typeface="+mn-cs"/>
              </a:rPr>
              <a:t>.  Da Microsoft auf die </a:t>
            </a:r>
            <a:r>
              <a:rPr lang="en-US" sz="500" b="0" i="0" dirty="0" err="1">
                <a:solidFill>
                  <a:srgbClr val="000000"/>
                </a:solidFill>
                <a:latin typeface="Calibri"/>
                <a:ea typeface="+mn-ea"/>
                <a:cs typeface="+mn-cs"/>
              </a:rPr>
              <a:t>sich</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ständig</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ändernden</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Marktanforderungen</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reagieren</a:t>
            </a:r>
            <a:r>
              <a:rPr lang="en-US" sz="500" b="0" i="0" dirty="0">
                <a:solidFill>
                  <a:srgbClr val="000000"/>
                </a:solidFill>
                <a:latin typeface="Calibri"/>
                <a:ea typeface="+mn-ea"/>
                <a:cs typeface="+mn-cs"/>
              </a:rPr>
              <a:t> muss, </a:t>
            </a:r>
            <a:r>
              <a:rPr lang="en-US" sz="500" b="0" i="0" dirty="0" err="1">
                <a:solidFill>
                  <a:srgbClr val="000000"/>
                </a:solidFill>
                <a:latin typeface="Calibri"/>
                <a:ea typeface="+mn-ea"/>
                <a:cs typeface="+mn-cs"/>
              </a:rPr>
              <a:t>sollten</a:t>
            </a:r>
            <a:r>
              <a:rPr lang="en-US" sz="500" b="0" i="0" dirty="0">
                <a:solidFill>
                  <a:srgbClr val="000000"/>
                </a:solidFill>
                <a:latin typeface="Calibri"/>
                <a:ea typeface="+mn-ea"/>
                <a:cs typeface="+mn-cs"/>
              </a:rPr>
              <a:t> die </a:t>
            </a:r>
            <a:r>
              <a:rPr lang="en-US" sz="500" b="0" i="0" dirty="0" err="1">
                <a:solidFill>
                  <a:srgbClr val="000000"/>
                </a:solidFill>
                <a:latin typeface="Calibri"/>
                <a:ea typeface="+mn-ea"/>
                <a:cs typeface="+mn-cs"/>
              </a:rPr>
              <a:t>Angaben</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nicht</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als</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Verpflichtung</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seitens</a:t>
            </a:r>
            <a:r>
              <a:rPr lang="en-US" sz="500" b="0" i="0" dirty="0">
                <a:solidFill>
                  <a:srgbClr val="000000"/>
                </a:solidFill>
                <a:latin typeface="Calibri"/>
                <a:ea typeface="+mn-ea"/>
                <a:cs typeface="+mn-cs"/>
              </a:rPr>
              <a:t> Microsoft </a:t>
            </a:r>
            <a:r>
              <a:rPr lang="en-US" sz="500" b="0" i="0" dirty="0" err="1">
                <a:solidFill>
                  <a:srgbClr val="000000"/>
                </a:solidFill>
                <a:latin typeface="Calibri"/>
                <a:ea typeface="+mn-ea"/>
                <a:cs typeface="+mn-cs"/>
              </a:rPr>
              <a:t>angesehen</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werden</a:t>
            </a:r>
            <a:r>
              <a:rPr lang="en-US" sz="500" b="0" i="0" dirty="0">
                <a:solidFill>
                  <a:srgbClr val="000000"/>
                </a:solidFill>
                <a:latin typeface="Calibri"/>
                <a:ea typeface="+mn-ea"/>
                <a:cs typeface="+mn-cs"/>
              </a:rPr>
              <a:t>, und Microsoft </a:t>
            </a:r>
            <a:r>
              <a:rPr lang="en-US" sz="500" b="0" i="0" dirty="0" err="1">
                <a:solidFill>
                  <a:srgbClr val="000000"/>
                </a:solidFill>
                <a:latin typeface="Calibri"/>
                <a:ea typeface="+mn-ea"/>
                <a:cs typeface="+mn-cs"/>
              </a:rPr>
              <a:t>übernimmt</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keine</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Garantie</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für</a:t>
            </a:r>
            <a:r>
              <a:rPr lang="en-US" sz="500" b="0" i="0" dirty="0">
                <a:solidFill>
                  <a:srgbClr val="000000"/>
                </a:solidFill>
                <a:latin typeface="Calibri"/>
                <a:ea typeface="+mn-ea"/>
                <a:cs typeface="+mn-cs"/>
              </a:rPr>
              <a:t> die </a:t>
            </a:r>
            <a:r>
              <a:rPr lang="en-US" sz="500" b="0" i="0" dirty="0" err="1">
                <a:solidFill>
                  <a:srgbClr val="000000"/>
                </a:solidFill>
                <a:latin typeface="Calibri"/>
                <a:ea typeface="+mn-ea"/>
                <a:cs typeface="+mn-cs"/>
              </a:rPr>
              <a:t>Genauigkeit</a:t>
            </a:r>
            <a:r>
              <a:rPr lang="en-US" sz="500" b="0" i="0" dirty="0">
                <a:solidFill>
                  <a:srgbClr val="000000"/>
                </a:solidFill>
                <a:latin typeface="Calibri"/>
                <a:ea typeface="+mn-ea"/>
                <a:cs typeface="+mn-cs"/>
              </a:rPr>
              <a:t> der </a:t>
            </a:r>
            <a:r>
              <a:rPr lang="en-US" sz="500" b="0" i="0" dirty="0" err="1">
                <a:solidFill>
                  <a:srgbClr val="000000"/>
                </a:solidFill>
                <a:latin typeface="Calibri"/>
                <a:ea typeface="+mn-ea"/>
                <a:cs typeface="+mn-cs"/>
              </a:rPr>
              <a:t>Angaben</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nach</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dem</a:t>
            </a:r>
            <a:r>
              <a:rPr lang="en-US" sz="500" b="0" i="0" dirty="0">
                <a:solidFill>
                  <a:srgbClr val="000000"/>
                </a:solidFill>
                <a:latin typeface="Calibri"/>
                <a:ea typeface="+mn-ea"/>
                <a:cs typeface="+mn-cs"/>
              </a:rPr>
              <a:t> Datum </a:t>
            </a:r>
            <a:r>
              <a:rPr lang="en-US" sz="500" b="0" i="0" dirty="0" err="1">
                <a:solidFill>
                  <a:srgbClr val="000000"/>
                </a:solidFill>
                <a:latin typeface="Calibri"/>
                <a:ea typeface="+mn-ea"/>
                <a:cs typeface="+mn-cs"/>
              </a:rPr>
              <a:t>dieser</a:t>
            </a:r>
            <a:r>
              <a:rPr lang="en-US" sz="500" b="0" i="0" dirty="0">
                <a:solidFill>
                  <a:srgbClr val="000000"/>
                </a:solidFill>
                <a:latin typeface="Calibri"/>
                <a:ea typeface="+mn-ea"/>
                <a:cs typeface="+mn-cs"/>
              </a:rPr>
              <a:t> </a:t>
            </a:r>
            <a:r>
              <a:rPr lang="en-US" sz="500" b="0" i="0" dirty="0" err="1">
                <a:solidFill>
                  <a:srgbClr val="000000"/>
                </a:solidFill>
                <a:latin typeface="Calibri"/>
                <a:ea typeface="+mn-ea"/>
                <a:cs typeface="+mn-cs"/>
              </a:rPr>
              <a:t>Präsentation</a:t>
            </a:r>
            <a:r>
              <a:rPr lang="en-US" sz="500" b="0" i="0" dirty="0">
                <a:solidFill>
                  <a:srgbClr val="000000"/>
                </a:solidFill>
                <a:latin typeface="Calibri"/>
                <a:ea typeface="+mn-ea"/>
                <a:cs typeface="+mn-cs"/>
              </a:rPr>
              <a:t>.  </a:t>
            </a:r>
            <a:br>
              <a:rPr lang="en-US" sz="500" b="0" i="0" dirty="0">
                <a:solidFill>
                  <a:srgbClr val="000000"/>
                </a:solidFill>
                <a:latin typeface="Calibri"/>
                <a:ea typeface="+mn-ea"/>
                <a:cs typeface="+mn-cs"/>
              </a:rPr>
            </a:br>
            <a:r>
              <a:rPr lang="en-US" sz="500" b="0" i="0" dirty="0">
                <a:solidFill>
                  <a:srgbClr val="000000"/>
                </a:solidFill>
                <a:latin typeface="Calibri"/>
                <a:ea typeface="+mn-ea"/>
                <a:cs typeface="+mn-cs"/>
              </a:rPr>
              <a:t>MICROSOFT MAKES NO WARRANTIES, EXPRESS, IMPLIED OR STATUTORY, AS TO THE INFORMATION IN THIS PRESENTATION.</a:t>
            </a:r>
          </a:p>
          <a:p>
            <a:pPr algn="l" defTabSz="914400">
              <a:buNone/>
            </a:pPr>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pPr algn="r" defTabSz="914400">
              <a:buNone/>
            </a:pPr>
            <a:fld id="{EC87E0CF-87F6-4B58-B8B8-DCAB2DAAF3CA}" type="slidenum">
              <a:rPr lang="en-US" sz="1200" b="0" i="0">
                <a:latin typeface="Calibri"/>
                <a:ea typeface="+mn-ea"/>
                <a:cs typeface="+mn-cs"/>
              </a:rPr>
              <a:t>1</a:t>
            </a:fld>
            <a:endParaRPr lang="en-US" sz="1200" b="0" i="0">
              <a:latin typeface="Calibri"/>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9/7/2016 8:30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Calibri"/>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Calibri"/>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Calibri"/>
                <a:ea typeface="+mn-ea"/>
                <a:cs typeface="+mn-cs"/>
              </a:rPr>
            </a:br>
            <a:r>
              <a:rPr lang="en-US" sz="1200" b="0" i="0">
                <a:solidFill>
                  <a:srgbClr val="000000"/>
                </a:solidFill>
                <a:latin typeface="Calibri"/>
                <a:ea typeface="+mn-ea"/>
                <a:cs typeface="+mn-cs"/>
              </a:rPr>
              <a:t>MICROSOFT MAKES NO WARRANTIES, EXPRESS, IMPLIED OR STATUTORY, AS TO THE INFORMATION IN THIS PRESENTATION.</a:t>
            </a:r>
          </a:p>
          <a:p>
            <a:pPr algn="l" defTabSz="914400">
              <a:buNone/>
            </a:pPr>
            <a:endParaRPr lang="en-US" dirty="0"/>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2</a:t>
            </a:fld>
            <a:endParaRPr lang="en-US" sz="1200" b="0" i="0">
              <a:latin typeface="Calibri"/>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9/7/2016 8:30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Calibri"/>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Calibri"/>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Calibri"/>
                <a:ea typeface="+mn-ea"/>
                <a:cs typeface="+mn-cs"/>
              </a:rPr>
            </a:br>
            <a:r>
              <a:rPr lang="en-US" sz="1200" b="0" i="0">
                <a:solidFill>
                  <a:srgbClr val="000000"/>
                </a:solidFill>
                <a:latin typeface="Calibri"/>
                <a:ea typeface="+mn-ea"/>
                <a:cs typeface="+mn-cs"/>
              </a:rPr>
              <a:t>MICROSOFT MAKES NO WARRANTIES, EXPRESS, IMPLIED OR STATUTORY, AS TO THE INFORMATION IN THIS PRESENTATION.</a:t>
            </a:r>
          </a:p>
          <a:p>
            <a:pPr algn="l" defTabSz="914400">
              <a:buNone/>
            </a:pPr>
            <a:endParaRPr lang="en-US" dirty="0"/>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3</a:t>
            </a:fld>
            <a:endParaRPr lang="en-US" sz="1200" b="0" i="0">
              <a:latin typeface="Calibri"/>
              <a:ea typeface="+mn-ea"/>
              <a:cs typeface="+mn-cs"/>
            </a:endParaRPr>
          </a:p>
        </p:txBody>
      </p:sp>
    </p:spTree>
    <p:extLst>
      <p:ext uri="{BB962C8B-B14F-4D97-AF65-F5344CB8AC3E}">
        <p14:creationId xmlns:p14="http://schemas.microsoft.com/office/powerpoint/2010/main" val="1806841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9/7/2016 8:30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Calibri"/>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Calibri"/>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Calibri"/>
                <a:ea typeface="+mn-ea"/>
                <a:cs typeface="+mn-cs"/>
              </a:rPr>
            </a:br>
            <a:r>
              <a:rPr lang="en-US" sz="1200" b="0" i="0">
                <a:solidFill>
                  <a:srgbClr val="000000"/>
                </a:solidFill>
                <a:latin typeface="Calibri"/>
                <a:ea typeface="+mn-ea"/>
                <a:cs typeface="+mn-cs"/>
              </a:rPr>
              <a:t>MICROSOFT MAKES NO WARRANTIES, EXPRESS, IMPLIED OR STATUTORY, AS TO THE INFORMATION IN THIS PRESENTATION.</a:t>
            </a:r>
          </a:p>
          <a:p>
            <a:pPr algn="l" defTabSz="914400">
              <a:buNone/>
            </a:pPr>
            <a:endParaRPr lang="en-US" dirty="0"/>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5</a:t>
            </a:fld>
            <a:endParaRPr lang="en-US" sz="1200" b="0" i="0">
              <a:latin typeface="Calibri"/>
              <a:ea typeface="+mn-ea"/>
              <a:cs typeface="+mn-cs"/>
            </a:endParaRPr>
          </a:p>
        </p:txBody>
      </p:sp>
    </p:spTree>
    <p:extLst>
      <p:ext uri="{BB962C8B-B14F-4D97-AF65-F5344CB8AC3E}">
        <p14:creationId xmlns:p14="http://schemas.microsoft.com/office/powerpoint/2010/main" val="3207196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9/7/2016 8:30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Calibri"/>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Calibri"/>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Calibri"/>
                <a:ea typeface="+mn-ea"/>
                <a:cs typeface="+mn-cs"/>
              </a:rPr>
            </a:br>
            <a:r>
              <a:rPr lang="en-US" sz="1200" b="0" i="0">
                <a:solidFill>
                  <a:srgbClr val="000000"/>
                </a:solidFill>
                <a:latin typeface="Calibri"/>
                <a:ea typeface="+mn-ea"/>
                <a:cs typeface="+mn-cs"/>
              </a:rPr>
              <a:t>MICROSOFT MAKES NO WARRANTIES, EXPRESS, IMPLIED OR STATUTORY, AS TO THE INFORMATION IN THIS PRESENTATION.</a:t>
            </a:r>
          </a:p>
          <a:p>
            <a:pPr algn="l" defTabSz="914400">
              <a:buNone/>
            </a:pPr>
            <a:endParaRPr lang="en-US" dirty="0"/>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6</a:t>
            </a:fld>
            <a:endParaRPr lang="en-US" sz="1200" b="0" i="0">
              <a:latin typeface="Calibri"/>
              <a:ea typeface="+mn-ea"/>
              <a:cs typeface="+mn-cs"/>
            </a:endParaRPr>
          </a:p>
        </p:txBody>
      </p:sp>
    </p:spTree>
    <p:extLst>
      <p:ext uri="{BB962C8B-B14F-4D97-AF65-F5344CB8AC3E}">
        <p14:creationId xmlns:p14="http://schemas.microsoft.com/office/powerpoint/2010/main" val="2464877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9/7/2016 8:30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Calibri"/>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Calibri"/>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Calibri"/>
                <a:ea typeface="+mn-ea"/>
                <a:cs typeface="+mn-cs"/>
              </a:rPr>
            </a:br>
            <a:r>
              <a:rPr lang="en-US" sz="1200" b="0" i="0">
                <a:solidFill>
                  <a:srgbClr val="000000"/>
                </a:solidFill>
                <a:latin typeface="Calibri"/>
                <a:ea typeface="+mn-ea"/>
                <a:cs typeface="+mn-cs"/>
              </a:rPr>
              <a:t>MICROSOFT MAKES NO WARRANTIES, EXPRESS, IMPLIED OR STATUTORY, AS TO THE INFORMATION IN THIS PRESENTATION.</a:t>
            </a:r>
          </a:p>
          <a:p>
            <a:pPr algn="l" defTabSz="914400">
              <a:buNone/>
            </a:pPr>
            <a:endParaRPr lang="en-US" dirty="0"/>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7</a:t>
            </a:fld>
            <a:endParaRPr lang="en-US" sz="1200" b="0" i="0">
              <a:latin typeface="Calibri"/>
              <a:ea typeface="+mn-ea"/>
              <a:cs typeface="+mn-cs"/>
            </a:endParaRPr>
          </a:p>
        </p:txBody>
      </p:sp>
    </p:spTree>
    <p:extLst>
      <p:ext uri="{BB962C8B-B14F-4D97-AF65-F5344CB8AC3E}">
        <p14:creationId xmlns:p14="http://schemas.microsoft.com/office/powerpoint/2010/main" val="2011071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9/7/2016 8:30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Calibri"/>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Calibri"/>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Calibri"/>
                <a:ea typeface="+mn-ea"/>
                <a:cs typeface="+mn-cs"/>
              </a:rPr>
            </a:br>
            <a:r>
              <a:rPr lang="en-US" sz="1200" b="0" i="0">
                <a:solidFill>
                  <a:srgbClr val="000000"/>
                </a:solidFill>
                <a:latin typeface="Calibri"/>
                <a:ea typeface="+mn-ea"/>
                <a:cs typeface="+mn-cs"/>
              </a:rPr>
              <a:t>MICROSOFT MAKES NO WARRANTIES, EXPRESS, IMPLIED OR STATUTORY, AS TO THE INFORMATION IN THIS PRESENTATION.</a:t>
            </a:r>
          </a:p>
          <a:p>
            <a:pPr algn="l" defTabSz="914400">
              <a:buNone/>
            </a:pPr>
            <a:endParaRPr lang="en-US" dirty="0"/>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8</a:t>
            </a:fld>
            <a:endParaRPr lang="en-US" sz="1200" b="0" i="0">
              <a:latin typeface="Calibri"/>
              <a:ea typeface="+mn-ea"/>
              <a:cs typeface="+mn-cs"/>
            </a:endParaRPr>
          </a:p>
        </p:txBody>
      </p:sp>
    </p:spTree>
    <p:extLst>
      <p:ext uri="{BB962C8B-B14F-4D97-AF65-F5344CB8AC3E}">
        <p14:creationId xmlns:p14="http://schemas.microsoft.com/office/powerpoint/2010/main" val="2976571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9/7/2016 8:30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Calibri"/>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Calibri"/>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Calibri"/>
                <a:ea typeface="+mn-ea"/>
                <a:cs typeface="+mn-cs"/>
              </a:rPr>
            </a:br>
            <a:r>
              <a:rPr lang="en-US" sz="1200" b="0" i="0">
                <a:solidFill>
                  <a:srgbClr val="000000"/>
                </a:solidFill>
                <a:latin typeface="Calibri"/>
                <a:ea typeface="+mn-ea"/>
                <a:cs typeface="+mn-cs"/>
              </a:rPr>
              <a:t>MICROSOFT MAKES NO WARRANTIES, EXPRESS, IMPLIED OR STATUTORY, AS TO THE INFORMATION IN THIS PRESENTATION.</a:t>
            </a:r>
          </a:p>
          <a:p>
            <a:pPr algn="l" defTabSz="914400">
              <a:buNone/>
            </a:pPr>
            <a:endParaRPr lang="en-US" dirty="0"/>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9</a:t>
            </a:fld>
            <a:endParaRPr lang="en-US" sz="1200" b="0" i="0">
              <a:latin typeface="Calibri"/>
              <a:ea typeface="+mn-ea"/>
              <a:cs typeface="+mn-cs"/>
            </a:endParaRPr>
          </a:p>
        </p:txBody>
      </p:sp>
    </p:spTree>
    <p:extLst>
      <p:ext uri="{BB962C8B-B14F-4D97-AF65-F5344CB8AC3E}">
        <p14:creationId xmlns:p14="http://schemas.microsoft.com/office/powerpoint/2010/main" val="2551903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9/7/2016 8:30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Calibri"/>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Calibri"/>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Calibri"/>
                <a:ea typeface="+mn-ea"/>
                <a:cs typeface="+mn-cs"/>
              </a:rPr>
            </a:br>
            <a:r>
              <a:rPr lang="en-US" sz="1200" b="0" i="0">
                <a:solidFill>
                  <a:srgbClr val="000000"/>
                </a:solidFill>
                <a:latin typeface="Calibri"/>
                <a:ea typeface="+mn-ea"/>
                <a:cs typeface="+mn-cs"/>
              </a:rPr>
              <a:t>MICROSOFT MAKES NO WARRANTIES, EXPRESS, IMPLIED OR STATUTORY, AS TO THE INFORMATION IN THIS PRESENTATION.</a:t>
            </a:r>
          </a:p>
          <a:p>
            <a:pPr algn="l" defTabSz="914400">
              <a:buNone/>
            </a:pPr>
            <a:endParaRPr lang="en-US" dirty="0"/>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10</a:t>
            </a:fld>
            <a:endParaRPr lang="en-US" sz="1200" b="0" i="0">
              <a:latin typeface="Calibri"/>
              <a:ea typeface="+mn-ea"/>
              <a:cs typeface="+mn-cs"/>
            </a:endParaRPr>
          </a:p>
        </p:txBody>
      </p:sp>
    </p:spTree>
    <p:extLst>
      <p:ext uri="{BB962C8B-B14F-4D97-AF65-F5344CB8AC3E}">
        <p14:creationId xmlns:p14="http://schemas.microsoft.com/office/powerpoint/2010/main" val="1986988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30250" y="1905000"/>
            <a:ext cx="7681913" cy="1523495"/>
          </a:xfrm>
        </p:spPr>
        <p:txBody>
          <a:bodyPr>
            <a:noAutofit/>
          </a:bodyPr>
          <a:lstStyle>
            <a:lvl1pPr>
              <a:lnSpc>
                <a:spcPct val="90000"/>
              </a:lnSpc>
              <a:defRPr sz="5400"/>
            </a:lvl1pPr>
          </a:lstStyle>
          <a:p>
            <a:r>
              <a:rPr lang="de-DE" noProof="0"/>
              <a:t>Titelmasterformat durch Klicken bearbeiten</a:t>
            </a:r>
          </a:p>
        </p:txBody>
      </p:sp>
      <p:sp>
        <p:nvSpPr>
          <p:cNvPr id="3" name="Untertitel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noProof="0"/>
              <a:t>Formatvorlage des Untertitelmasters durch Klicken bearbeiten</a:t>
            </a: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el und Inhalt">
    <p:bg bwMode="black">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bwMode="white"/>
        <p:txBody>
          <a:bodyPr/>
          <a:lstStyle/>
          <a:p>
            <a:r>
              <a:rPr lang="de-DE" noProof="0"/>
              <a:t>Titelmasterformat durch Klicken bearbeiten</a:t>
            </a:r>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el und Inhalt">
    <p:bg bwMode="black">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bwMode="white"/>
        <p:txBody>
          <a:bodyPr/>
          <a:lstStyle/>
          <a:p>
            <a:r>
              <a:rPr lang="de-DE" noProof="0"/>
              <a:t>Titelmasterformat durch Klicken bearbeiten</a:t>
            </a:r>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de-DE" noProof="0"/>
              <a:t>Formatvorlagen des Textmasters bearbeiten</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usw. &quot;Spezialfolien&quot;">
    <p:spTree>
      <p:nvGrpSpPr>
        <p:cNvPr id="1" name=""/>
        <p:cNvGrpSpPr/>
        <p:nvPr/>
      </p:nvGrpSpPr>
      <p:grpSpPr>
        <a:xfrm>
          <a:off x="0" y="0"/>
          <a:ext cx="0" cy="0"/>
          <a:chOff x="0" y="0"/>
          <a:chExt cx="0" cy="0"/>
        </a:xfrm>
      </p:grpSpPr>
      <p:sp>
        <p:nvSpPr>
          <p:cNvPr id="2" name="Titel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de-DE" noProof="0"/>
              <a:t>Titelmasterformat durch Klicken bearbeiten</a:t>
            </a:r>
          </a:p>
        </p:txBody>
      </p:sp>
      <p:sp>
        <p:nvSpPr>
          <p:cNvPr id="3" name="Untertitel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noProof="0"/>
              <a:t>Formatvorlage des Untertitelmasters durch Klicken bearbeiten</a:t>
            </a:r>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de-DE" noProof="0"/>
              <a:t>Klicken, um …</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ür Folien mit Softwarecode verwend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6" name="Text Placeholder 5"/>
          <p:cNvSpPr>
            <a:spLocks noGrp="1"/>
          </p:cNvSpPr>
          <p:nvPr>
            <p:ph type="body" sz="quarter" idx="10"/>
          </p:nvPr>
        </p:nvSpPr>
        <p:spPr>
          <a:xfrm>
            <a:off x="722313" y="1905000"/>
            <a:ext cx="8040687" cy="25146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usw. &quot;Spezialfolien&quot;">
    <p:spTree>
      <p:nvGrpSpPr>
        <p:cNvPr id="1" name=""/>
        <p:cNvGrpSpPr/>
        <p:nvPr/>
      </p:nvGrpSpPr>
      <p:grpSpPr>
        <a:xfrm>
          <a:off x="0" y="0"/>
          <a:ext cx="0" cy="0"/>
          <a:chOff x="0" y="0"/>
          <a:chExt cx="0" cy="0"/>
        </a:xfrm>
      </p:grpSpPr>
      <p:sp>
        <p:nvSpPr>
          <p:cNvPr id="2" name="Titel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de-DE" noProof="0"/>
              <a:t>Titelmasterformat durch Klicken bearbeiten</a:t>
            </a:r>
          </a:p>
        </p:txBody>
      </p:sp>
      <p:sp>
        <p:nvSpPr>
          <p:cNvPr id="3" name="Untertitel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noProof="0"/>
              <a:t>Formatvorlage des Untertitelmasters durch Klicken bearbeiten</a:t>
            </a:r>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de-DE" noProof="0"/>
              <a:t>Klicken, um …</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noProof="0"/>
              <a:t>Titelmasterformat durch Klicken bearbeiten</a:t>
            </a:r>
          </a:p>
        </p:txBody>
      </p:sp>
      <p:sp>
        <p:nvSpPr>
          <p:cNvPr id="3" name="Textplatzhalt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de-DE" noProof="0"/>
              <a:t>Formatvorlagen des Textmasters bearbeiten</a:t>
            </a:r>
          </a:p>
        </p:txBody>
      </p:sp>
      <p:sp>
        <p:nvSpPr>
          <p:cNvPr id="4" name="Content Placeholder 3"/>
          <p:cNvSpPr>
            <a:spLocks noGrp="1"/>
          </p:cNvSpPr>
          <p:nvPr>
            <p:ph sz="half" idx="2"/>
          </p:nvPr>
        </p:nvSpPr>
        <p:spPr>
          <a:xfrm>
            <a:off x="380998" y="2174874"/>
            <a:ext cx="4114801" cy="1863725"/>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de-DE" noProof="0"/>
              <a:t>Formatvorlagen des Textmasters bearbeiten</a:t>
            </a:r>
          </a:p>
        </p:txBody>
      </p:sp>
      <p:sp>
        <p:nvSpPr>
          <p:cNvPr id="6" name="Content Placeholder 5"/>
          <p:cNvSpPr>
            <a:spLocks noGrp="1"/>
          </p:cNvSpPr>
          <p:nvPr>
            <p:ph sz="quarter" idx="4"/>
          </p:nvPr>
        </p:nvSpPr>
        <p:spPr>
          <a:xfrm>
            <a:off x="4645026" y="2174874"/>
            <a:ext cx="4194174" cy="1863725"/>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INFÜHRUNG  Druckausgabe in GRAUSTUFEN">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1329595"/>
          </a:xfrm>
          <a:prstGeom prst="rect">
            <a:avLst/>
          </a:prstGeom>
        </p:spPr>
        <p:txBody>
          <a:bodyPr vert="horz" wrap="square" lIns="0" tIns="0" rIns="0" bIns="0" rtlCol="0" anchor="t">
            <a:spAutoFit/>
          </a:bodyPr>
          <a:lstStyle/>
          <a:p>
            <a:r>
              <a:rPr lang="de-DE" noProof="0"/>
              <a:t>Titelmasterformat durch Klicken bearbeiten</a:t>
            </a:r>
          </a:p>
        </p:txBody>
      </p:sp>
      <p:sp>
        <p:nvSpPr>
          <p:cNvPr id="3" name="Textplatzhalt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eißes Rechteck.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1329595"/>
          </a:xfrm>
          <a:prstGeom prst="rect">
            <a:avLst/>
          </a:prstGeom>
        </p:spPr>
        <p:txBody>
          <a:bodyPr vert="horz" wrap="square" lIns="0" tIns="0" rIns="0" bIns="0" rtlCol="0" anchor="t">
            <a:spAutoFit/>
          </a:bodyPr>
          <a:lstStyle/>
          <a:p>
            <a:r>
              <a:rPr lang="de-DE" noProof="0"/>
              <a:t>Titelmasterformat durch Klicken bearbeiten</a:t>
            </a:r>
          </a:p>
        </p:txBody>
      </p:sp>
      <p:sp>
        <p:nvSpPr>
          <p:cNvPr id="3" name="Textplatzhalter 2"/>
          <p:cNvSpPr>
            <a:spLocks noGrp="1"/>
          </p:cNvSpPr>
          <p:nvPr>
            <p:ph type="body" idx="1"/>
          </p:nvPr>
        </p:nvSpPr>
        <p:spPr>
          <a:xfrm>
            <a:off x="722312" y="1905000"/>
            <a:ext cx="7964488" cy="2523768"/>
          </a:xfrm>
          <a:prstGeom prst="rect">
            <a:avLst/>
          </a:prstGeom>
        </p:spPr>
        <p:txBody>
          <a:bodyPr vert="horz" wrap="square" lIns="0" tIns="0" rIns="0" bIns="0" rtlCol="0">
            <a:spAutoFit/>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980728"/>
            <a:ext cx="7681913" cy="1523495"/>
          </a:xfrm>
        </p:spPr>
        <p:txBody>
          <a:bodyPr/>
          <a:lstStyle/>
          <a:p>
            <a:pPr algn="l" defTabSz="914400">
              <a:lnSpc>
                <a:spcPct val="90000"/>
              </a:lnSpc>
              <a:spcBef>
                <a:spcPts val="0"/>
              </a:spcBef>
              <a:buNone/>
            </a:pPr>
            <a:r>
              <a:rPr lang="de-DE" sz="5400" b="0" i="0" spc="-150" dirty="0">
                <a:effectLst>
                  <a:outerShdw blurRad="50800" dist="38100" dir="2700000" algn="tl">
                    <a:prstClr val="black">
                      <a:alpha val="40000"/>
                    </a:prstClr>
                  </a:outerShdw>
                </a:effectLst>
                <a:latin typeface="Calibri"/>
                <a:ea typeface="+mn-ea"/>
                <a:cs typeface="Arial"/>
              </a:rPr>
              <a:t>Eisspiegelungen</a:t>
            </a:r>
          </a:p>
        </p:txBody>
      </p:sp>
      <p:sp>
        <p:nvSpPr>
          <p:cNvPr id="3" name="Untertitel 2"/>
          <p:cNvSpPr>
            <a:spLocks noGrp="1"/>
          </p:cNvSpPr>
          <p:nvPr>
            <p:ph type="subTitle" idx="1"/>
          </p:nvPr>
        </p:nvSpPr>
        <p:spPr>
          <a:xfrm>
            <a:off x="731043" y="4725144"/>
            <a:ext cx="7681913" cy="1446212"/>
          </a:xfrm>
        </p:spPr>
        <p:txBody>
          <a:bodyPr>
            <a:normAutofit/>
          </a:bodyPr>
          <a:lstStyle/>
          <a:p>
            <a:r>
              <a:rPr lang="de-DE" dirty="0" err="1">
                <a:solidFill>
                  <a:srgbClr val="FFFFFF">
                    <a:tint val="75000"/>
                  </a:srgbClr>
                </a:solidFill>
              </a:rPr>
              <a:t>Erlenbacher</a:t>
            </a:r>
            <a:r>
              <a:rPr lang="de-DE" dirty="0">
                <a:solidFill>
                  <a:srgbClr val="FFFFFF">
                    <a:tint val="75000"/>
                  </a:srgbClr>
                </a:solidFill>
              </a:rPr>
              <a:t> </a:t>
            </a:r>
            <a:r>
              <a:rPr lang="de-CH" dirty="0" err="1">
                <a:solidFill>
                  <a:srgbClr val="FFFFFF">
                    <a:tint val="75000"/>
                  </a:srgbClr>
                </a:solidFill>
              </a:rPr>
              <a:t>Tobel</a:t>
            </a:r>
            <a:endParaRPr lang="de-CH" b="0" i="0" dirty="0">
              <a:solidFill>
                <a:srgbClr val="FFFFFF">
                  <a:tint val="75000"/>
                </a:srgbClr>
              </a:solidFill>
            </a:endParaRPr>
          </a:p>
          <a:p>
            <a:pPr marL="0" indent="0" algn="l">
              <a:lnSpc>
                <a:spcPct val="90000"/>
              </a:lnSpc>
              <a:spcBef>
                <a:spcPts val="0"/>
              </a:spcBef>
              <a:buNone/>
            </a:pPr>
            <a:r>
              <a:rPr lang="de-DE" b="1" i="0" dirty="0">
                <a:solidFill>
                  <a:srgbClr val="FFFFFF">
                    <a:tint val="75000"/>
                  </a:srgbClr>
                </a:solidFill>
              </a:rPr>
              <a:t>2008</a:t>
            </a:r>
          </a:p>
        </p:txBody>
      </p:sp>
      <p:pic>
        <p:nvPicPr>
          <p:cNvPr id="5" name="Grafik 4"/>
          <p:cNvPicPr>
            <a:picLocks noChangeAspect="1"/>
          </p:cNvPicPr>
          <p:nvPr/>
        </p:nvPicPr>
        <p:blipFill rotWithShape="1">
          <a:blip r:embed="rId3">
            <a:extLst>
              <a:ext uri="{28A0092B-C50C-407E-A947-70E740481C1C}">
                <a14:useLocalDpi xmlns:a14="http://schemas.microsoft.com/office/drawing/2010/main" val="0"/>
              </a:ext>
            </a:extLst>
          </a:blip>
          <a:srcRect t="23497" b="33945"/>
          <a:stretch/>
        </p:blipFill>
        <p:spPr>
          <a:xfrm>
            <a:off x="285750" y="1916831"/>
            <a:ext cx="8572500" cy="2428157"/>
          </a:xfrm>
          <a:prstGeom prst="rect">
            <a:avLst/>
          </a:prstGeom>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576262"/>
            <a:ext cx="8572500" cy="5705475"/>
          </a:xfrm>
          <a:prstGeom prst="rect">
            <a:avLst/>
          </a:prstGeom>
        </p:spPr>
      </p:pic>
    </p:spTree>
    <p:extLst>
      <p:ext uri="{BB962C8B-B14F-4D97-AF65-F5344CB8AC3E}">
        <p14:creationId xmlns:p14="http://schemas.microsoft.com/office/powerpoint/2010/main" val="303315517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576262"/>
            <a:ext cx="8572500" cy="5705475"/>
          </a:xfrm>
          <a:prstGeom prst="rect">
            <a:avLst/>
          </a:prstGeom>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576262"/>
            <a:ext cx="8572500" cy="5705475"/>
          </a:xfrm>
          <a:prstGeom prst="rect">
            <a:avLst/>
          </a:prstGeom>
        </p:spPr>
      </p:pic>
    </p:spTree>
    <p:extLst>
      <p:ext uri="{BB962C8B-B14F-4D97-AF65-F5344CB8AC3E}">
        <p14:creationId xmlns:p14="http://schemas.microsoft.com/office/powerpoint/2010/main" val="2085480575"/>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CH" dirty="0"/>
          </a:p>
        </p:txBody>
      </p:sp>
      <p:sp>
        <p:nvSpPr>
          <p:cNvPr id="11" name="Inhaltsplatzhalter 10"/>
          <p:cNvSpPr>
            <a:spLocks noGrp="1"/>
          </p:cNvSpPr>
          <p:nvPr>
            <p:ph idx="1"/>
          </p:nvPr>
        </p:nvSpPr>
        <p:spPr/>
        <p:txBody>
          <a:bodyPr/>
          <a:lstStyle/>
          <a:p>
            <a:endParaRPr lang="de-CH"/>
          </a:p>
        </p:txBody>
      </p:sp>
    </p:spTree>
    <p:extLst>
      <p:ext uri="{BB962C8B-B14F-4D97-AF65-F5344CB8AC3E}">
        <p14:creationId xmlns:p14="http://schemas.microsoft.com/office/powerpoint/2010/main" val="2267810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576262"/>
            <a:ext cx="8572500" cy="5705475"/>
          </a:xfrm>
          <a:prstGeom prst="rect">
            <a:avLst/>
          </a:prstGeom>
        </p:spPr>
      </p:pic>
    </p:spTree>
    <p:extLst>
      <p:ext uri="{BB962C8B-B14F-4D97-AF65-F5344CB8AC3E}">
        <p14:creationId xmlns:p14="http://schemas.microsoft.com/office/powerpoint/2010/main" val="62998726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576262"/>
            <a:ext cx="8572500" cy="5705475"/>
          </a:xfrm>
          <a:prstGeom prst="rect">
            <a:avLst/>
          </a:prstGeom>
        </p:spPr>
      </p:pic>
    </p:spTree>
    <p:extLst>
      <p:ext uri="{BB962C8B-B14F-4D97-AF65-F5344CB8AC3E}">
        <p14:creationId xmlns:p14="http://schemas.microsoft.com/office/powerpoint/2010/main" val="426379081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576262"/>
            <a:ext cx="8572500" cy="5705475"/>
          </a:xfrm>
          <a:prstGeom prst="rect">
            <a:avLst/>
          </a:prstGeom>
        </p:spPr>
      </p:pic>
    </p:spTree>
    <p:extLst>
      <p:ext uri="{BB962C8B-B14F-4D97-AF65-F5344CB8AC3E}">
        <p14:creationId xmlns:p14="http://schemas.microsoft.com/office/powerpoint/2010/main" val="384542370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576262"/>
            <a:ext cx="8572500" cy="5705475"/>
          </a:xfrm>
          <a:prstGeom prst="rect">
            <a:avLst/>
          </a:prstGeom>
        </p:spPr>
      </p:pic>
    </p:spTree>
    <p:extLst>
      <p:ext uri="{BB962C8B-B14F-4D97-AF65-F5344CB8AC3E}">
        <p14:creationId xmlns:p14="http://schemas.microsoft.com/office/powerpoint/2010/main" val="239097263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576262"/>
            <a:ext cx="8572500" cy="5705475"/>
          </a:xfrm>
          <a:prstGeom prst="rect">
            <a:avLst/>
          </a:prstGeom>
        </p:spPr>
      </p:pic>
    </p:spTree>
    <p:extLst>
      <p:ext uri="{BB962C8B-B14F-4D97-AF65-F5344CB8AC3E}">
        <p14:creationId xmlns:p14="http://schemas.microsoft.com/office/powerpoint/2010/main" val="923472726"/>
      </p:ext>
    </p:extLst>
  </p:cSld>
  <p:clrMapOvr>
    <a:masterClrMapping/>
  </p:clrMapOvr>
  <p:transition>
    <p:fade/>
  </p:transition>
</p:sld>
</file>

<file path=ppt/theme/theme1.xml><?xml version="1.0" encoding="utf-8"?>
<a:theme xmlns:a="http://schemas.openxmlformats.org/drawingml/2006/main" name="Blue Segoe 4-3 template-template_April-17-2007">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eiß mit Schriftart &quot;Courier&quot; für Folien, auf denen sich Code befindet">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2A43BD6-BB12-4855-A62A-BDADBADB09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Beispielpräsentationsfolien (Design Dunkelblaues Rauschen)</Template>
  <TotalTime>0</TotalTime>
  <Words>814</Words>
  <Application>Microsoft Office PowerPoint</Application>
  <PresentationFormat>Bildschirmpräsentation (4:3)</PresentationFormat>
  <Paragraphs>39</Paragraphs>
  <Slides>10</Slides>
  <Notes>9</Notes>
  <HiddenSlides>0</HiddenSlides>
  <MMClips>0</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10</vt:i4>
      </vt:variant>
    </vt:vector>
  </HeadingPairs>
  <TitlesOfParts>
    <vt:vector size="16" baseType="lpstr">
      <vt:lpstr>Arial</vt:lpstr>
      <vt:lpstr>Calibri</vt:lpstr>
      <vt:lpstr>Courier New</vt:lpstr>
      <vt:lpstr>Wingdings</vt:lpstr>
      <vt:lpstr>Blue Segoe 4-3 template-template_April-17-2007</vt:lpstr>
      <vt:lpstr>Weiß mit Schriftart "Courier" für Folien, auf denen sich Code befindet</vt:lpstr>
      <vt:lpstr>Eisspiegelungen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Eisspiegelungen</dc:title>
  <dc:creator>Georges Wyttenbach</dc:creator>
  <cp:keywords/>
  <cp:lastModifiedBy>Georges Wyttenbach</cp:lastModifiedBy>
  <cp:revision>4</cp:revision>
  <dcterms:created xsi:type="dcterms:W3CDTF">2016-09-06T12:49:41Z</dcterms:created>
  <dcterms:modified xsi:type="dcterms:W3CDTF">2016-09-07T06:46:38Z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TC102867319990</vt:lpwstr>
  </property>
</Properties>
</file>