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57" r:id="rId2"/>
    <p:sldId id="270" r:id="rId3"/>
    <p:sldId id="260" r:id="rId4"/>
    <p:sldId id="265" r:id="rId5"/>
    <p:sldId id="264" r:id="rId6"/>
    <p:sldId id="259" r:id="rId7"/>
    <p:sldId id="261" r:id="rId8"/>
    <p:sldId id="262" r:id="rId9"/>
    <p:sldId id="268" r:id="rId10"/>
    <p:sldId id="269" r:id="rId11"/>
    <p:sldId id="267" r:id="rId12"/>
    <p:sldId id="266" r:id="rId13"/>
    <p:sldId id="258" r:id="rId14"/>
    <p:sldId id="26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90" y="366"/>
      </p:cViewPr>
      <p:guideLst>
        <p:guide orient="horz" pos="913"/>
        <p:guide pos="25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051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272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140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823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2619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9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88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460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783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63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190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301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4000" dirty="0"/>
              <a:t>Cinque Terre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77334" y="2958860"/>
            <a:ext cx="2980266" cy="2584449"/>
          </a:xfrm>
        </p:spPr>
        <p:txBody>
          <a:bodyPr>
            <a:normAutofit/>
          </a:bodyPr>
          <a:lstStyle/>
          <a:p>
            <a:r>
              <a:rPr lang="de-CH" sz="2800" dirty="0">
                <a:latin typeface="+mj-lt"/>
              </a:rPr>
              <a:t>Italien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6388" y="1449389"/>
            <a:ext cx="8085967" cy="5408612"/>
          </a:xfrm>
        </p:spPr>
      </p:pic>
    </p:spTree>
    <p:extLst>
      <p:ext uri="{BB962C8B-B14F-4D97-AF65-F5344CB8AC3E}">
        <p14:creationId xmlns:p14="http://schemas.microsoft.com/office/powerpoint/2010/main" val="18276479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2800" dirty="0"/>
              <a:t>Meerflotte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081" y="1454770"/>
            <a:ext cx="8077919" cy="540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507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2800" dirty="0"/>
              <a:t>Flugwesen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88" y="1456312"/>
            <a:ext cx="8075612" cy="540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07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2800" dirty="0"/>
              <a:t>Ferne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88" y="1456312"/>
            <a:ext cx="8075612" cy="540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626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8706" y="1462177"/>
            <a:ext cx="8073294" cy="5400136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2800" dirty="0"/>
              <a:t>Vegetation</a:t>
            </a:r>
          </a:p>
        </p:txBody>
      </p:sp>
    </p:spTree>
    <p:extLst>
      <p:ext uri="{BB962C8B-B14F-4D97-AF65-F5344CB8AC3E}">
        <p14:creationId xmlns:p14="http://schemas.microsoft.com/office/powerpoint/2010/main" val="2440346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2800" dirty="0"/>
              <a:t>Tier- Blumenwelt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88" y="1437002"/>
            <a:ext cx="3630133" cy="542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532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Riomaggiore</a:t>
            </a:r>
            <a:endParaRPr lang="de-CH" sz="2800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6388" y="1449388"/>
            <a:ext cx="8085965" cy="5408612"/>
          </a:xfrm>
        </p:spPr>
      </p:pic>
    </p:spTree>
    <p:extLst>
      <p:ext uri="{BB962C8B-B14F-4D97-AF65-F5344CB8AC3E}">
        <p14:creationId xmlns:p14="http://schemas.microsoft.com/office/powerpoint/2010/main" val="3124331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Vernazza</a:t>
            </a:r>
            <a:endParaRPr lang="de-CH" sz="28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88" y="1449388"/>
            <a:ext cx="8085965" cy="540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799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Monterosso al Mare</a:t>
            </a:r>
            <a:endParaRPr lang="de-CH" sz="28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014" y="1449388"/>
            <a:ext cx="8085965" cy="540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380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Vernazza bei Nacht</a:t>
            </a:r>
            <a:endParaRPr lang="de-CH" sz="28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88" y="1456312"/>
            <a:ext cx="8075612" cy="540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96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Am Meer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88" y="1449388"/>
            <a:ext cx="8085965" cy="540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2800" dirty="0"/>
              <a:t>Sonnenuntergang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88" y="1456312"/>
            <a:ext cx="8075612" cy="540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975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2800" dirty="0"/>
              <a:t>Wanderweg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013" y="1449388"/>
            <a:ext cx="8085963" cy="540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310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2800" dirty="0"/>
              <a:t>Harmonie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88" y="1456312"/>
            <a:ext cx="8075612" cy="540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927273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Rückblick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22</Words>
  <Application>Microsoft Office PowerPoint</Application>
  <PresentationFormat>Breitbild</PresentationFormat>
  <Paragraphs>15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7" baseType="lpstr">
      <vt:lpstr>Calibri</vt:lpstr>
      <vt:lpstr>Calibri Light</vt:lpstr>
      <vt:lpstr>Rückblick</vt:lpstr>
      <vt:lpstr>Cinque Terre</vt:lpstr>
      <vt:lpstr>Riomaggiore</vt:lpstr>
      <vt:lpstr>Vernazza</vt:lpstr>
      <vt:lpstr>Monterosso al Mare</vt:lpstr>
      <vt:lpstr>Vernazza bei Nacht</vt:lpstr>
      <vt:lpstr>Am Meer</vt:lpstr>
      <vt:lpstr>Sonnenuntergang</vt:lpstr>
      <vt:lpstr>Wanderweg</vt:lpstr>
      <vt:lpstr>Harmonie</vt:lpstr>
      <vt:lpstr>Meerflotte</vt:lpstr>
      <vt:lpstr>Flugwesen</vt:lpstr>
      <vt:lpstr>Ferne</vt:lpstr>
      <vt:lpstr>Vegetation</vt:lpstr>
      <vt:lpstr>Tier- Blumenwelt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Georges Wyttenbach</dc:creator>
  <cp:lastModifiedBy>Georges Wyttenbach</cp:lastModifiedBy>
  <cp:revision>9</cp:revision>
  <dcterms:created xsi:type="dcterms:W3CDTF">2016-09-07T09:40:40Z</dcterms:created>
  <dcterms:modified xsi:type="dcterms:W3CDTF">2016-09-07T10:54:26Z</dcterms:modified>
</cp:coreProperties>
</file>