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9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9EB2E-48FF-409C-B5AD-33E084974E2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1E358-7A1A-4B28-B3AD-22B3CC8C64C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334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1E358-7A1A-4B28-B3AD-22B3CC8C64C2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6576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spd="slow" advTm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7B7B7-2511-4D55-9624-5779B8D89BA4}" type="datetimeFigureOut">
              <a:rPr lang="de-DE" smtClean="0"/>
              <a:pPr/>
              <a:t>06.09.2016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D2758-2EBB-4D5C-9392-8D161AAF99F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rs\urs\Pictures\1680x1050_tiere_4_1111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10337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rs\urs\Pictures\1680x1050_tiere_3_160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" y="522296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aq_8510w\Desktop\WINGS 2011\Wings - WIN 7 - OFFICE 10-Advanced\2) Aufgabendateien\1200×800_humm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0" y="332656"/>
            <a:ext cx="9123930" cy="608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rs\urs\Pictures\1680x1050_tiere_2_111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304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rs\urs\Pictures\1680x1050_tiere_2_3009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450288"/>
            <a:ext cx="9144026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rs\urs\Pictures\1680x1050_tiere_1_1409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" y="522296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rs\urs\Pictures\1680x1050_tiere_4_090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304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rs\urs\Pictures\1680x1050_tiere_5_111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288"/>
            <a:ext cx="9144026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rs\urs\Pictures\1680x1050_tiere_6_040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" y="522296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2015-02-13T15:04:49Z</dcterms:created>
  <dcterms:modified xsi:type="dcterms:W3CDTF">2016-09-06T12:36:03Z</dcterms:modified>
</cp:coreProperties>
</file>