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</p:sldIdLst>
  <p:sldSz cx="12192000" cy="6858000"/>
  <p:notesSz cx="6858000" cy="9144000"/>
  <p:custShowLst>
    <p:custShow name="Schweizer Informationen" id="0">
      <p:sldLst>
        <p:sld r:id="rId2"/>
        <p:sld r:id="rId5"/>
        <p:sld r:id="rId7"/>
      </p:sldLst>
    </p:custShow>
    <p:custShow name="Kunden" id="1">
      <p:sldLst>
        <p:sld r:id="rId6"/>
        <p:sld r:id="rId7"/>
      </p:sldLst>
    </p:custShow>
    <p:custShow name="Werbung" id="2">
      <p:sldLst>
        <p:sld r:id="rId4"/>
        <p:sld r:id="rId6"/>
      </p:sldLst>
    </p:custShow>
  </p:custShow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79" d="100"/>
          <a:sy n="79" d="100"/>
        </p:scale>
        <p:origin x="9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9445693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6641157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0932627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4754435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6130274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750938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099427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283236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4122445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0434482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1421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157BA8-5351-4646-80AA-2F077C70EBE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035A9F-E70B-4D0F-B940-DDE539CBA06D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9363534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b="1" dirty="0">
                <a:effectLst/>
              </a:rPr>
              <a:t>Die zehn grössten Städte in der Schweiz </a:t>
            </a:r>
            <a:endParaRPr lang="de-CH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/>
              <a:tabLst>
                <a:tab pos="2865438" algn="l"/>
              </a:tabLst>
            </a:pPr>
            <a:r>
              <a:rPr lang="de-CH" dirty="0"/>
              <a:t>Zürich 	392000 Einwohner</a:t>
            </a:r>
          </a:p>
          <a:p>
            <a:pPr marL="514350" indent="-514350">
              <a:buFont typeface="+mj-lt"/>
              <a:buAutoNum type="arabicPeriod"/>
              <a:tabLst>
                <a:tab pos="2865438" algn="l"/>
              </a:tabLst>
            </a:pPr>
            <a:r>
              <a:rPr lang="de-CH" dirty="0"/>
              <a:t>Genf	195000</a:t>
            </a:r>
          </a:p>
          <a:p>
            <a:pPr marL="514350" indent="-514350">
              <a:buFont typeface="+mj-lt"/>
              <a:buAutoNum type="arabicPeriod"/>
              <a:tabLst>
                <a:tab pos="2865438" algn="l"/>
              </a:tabLst>
            </a:pPr>
            <a:r>
              <a:rPr lang="de-CH" dirty="0"/>
              <a:t>Basel	169000</a:t>
            </a:r>
          </a:p>
          <a:p>
            <a:pPr marL="514350" indent="-514350">
              <a:buFont typeface="+mj-lt"/>
              <a:buAutoNum type="arabicPeriod"/>
              <a:tabLst>
                <a:tab pos="2865438" algn="l"/>
              </a:tabLst>
            </a:pPr>
            <a:r>
              <a:rPr lang="de-CH" dirty="0"/>
              <a:t>Lausanne	134000</a:t>
            </a:r>
          </a:p>
          <a:p>
            <a:pPr marL="514350" indent="-514350">
              <a:buFont typeface="+mj-lt"/>
              <a:buAutoNum type="arabicPeriod"/>
              <a:tabLst>
                <a:tab pos="2865438" algn="l"/>
              </a:tabLst>
            </a:pPr>
            <a:r>
              <a:rPr lang="de-CH" dirty="0"/>
              <a:t>Bern	130000</a:t>
            </a:r>
          </a:p>
          <a:p>
            <a:pPr marL="514350" indent="-514350">
              <a:buFont typeface="+mj-lt"/>
              <a:buAutoNum type="arabicPeriod"/>
              <a:tabLst>
                <a:tab pos="2865438" algn="l"/>
              </a:tabLst>
            </a:pPr>
            <a:r>
              <a:rPr lang="de-CH" dirty="0"/>
              <a:t>Winterthur	107000</a:t>
            </a:r>
          </a:p>
          <a:p>
            <a:pPr marL="514350" indent="-514350">
              <a:buFont typeface="+mj-lt"/>
              <a:buAutoNum type="arabicPeriod"/>
              <a:tabLst>
                <a:tab pos="2865438" algn="l"/>
                <a:tab pos="3852863" algn="r"/>
              </a:tabLst>
            </a:pPr>
            <a:r>
              <a:rPr lang="de-CH" dirty="0"/>
              <a:t>Luzern		81000</a:t>
            </a:r>
          </a:p>
          <a:p>
            <a:pPr marL="514350" indent="-514350">
              <a:buFont typeface="+mj-lt"/>
              <a:buAutoNum type="arabicPeriod"/>
              <a:tabLst>
                <a:tab pos="2865438" algn="l"/>
                <a:tab pos="3852863" algn="r"/>
              </a:tabLst>
            </a:pPr>
            <a:r>
              <a:rPr lang="de-CH" dirty="0"/>
              <a:t>St. Gallen		75000</a:t>
            </a:r>
          </a:p>
          <a:p>
            <a:pPr marL="514350" indent="-514350">
              <a:buFont typeface="+mj-lt"/>
              <a:buAutoNum type="arabicPeriod"/>
              <a:tabLst>
                <a:tab pos="2865438" algn="l"/>
                <a:tab pos="3852863" algn="r"/>
              </a:tabLst>
            </a:pPr>
            <a:r>
              <a:rPr lang="de-CH" dirty="0"/>
              <a:t>Lugano		64000</a:t>
            </a:r>
          </a:p>
          <a:p>
            <a:pPr marL="514350" indent="-514350">
              <a:buFont typeface="+mj-lt"/>
              <a:buAutoNum type="arabicPeriod"/>
              <a:tabLst>
                <a:tab pos="2865438" algn="l"/>
                <a:tab pos="3852863" algn="r"/>
              </a:tabLst>
            </a:pPr>
            <a:r>
              <a:rPr lang="de-CH" dirty="0"/>
              <a:t>Biel		54000</a:t>
            </a:r>
          </a:p>
        </p:txBody>
      </p:sp>
    </p:spTree>
    <p:extLst>
      <p:ext uri="{BB962C8B-B14F-4D97-AF65-F5344CB8AC3E}">
        <p14:creationId xmlns:p14="http://schemas.microsoft.com/office/powerpoint/2010/main" val="7374812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b="1" dirty="0">
                <a:effectLst/>
              </a:rPr>
              <a:t>Die zehn höchsten Schweizer Berge</a:t>
            </a:r>
            <a:endParaRPr lang="de-CH" dirty="0"/>
          </a:p>
        </p:txBody>
      </p:sp>
      <p:sp>
        <p:nvSpPr>
          <p:cNvPr id="11" name="Inhaltsplatzhalter 10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 err="1"/>
              <a:t>Dufourspitze</a:t>
            </a:r>
            <a:r>
              <a:rPr lang="de-CH" dirty="0"/>
              <a:t>	4'634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/>
              <a:t>Dom (</a:t>
            </a:r>
            <a:r>
              <a:rPr lang="de-CH" dirty="0" err="1"/>
              <a:t>Mischabel</a:t>
            </a:r>
            <a:r>
              <a:rPr lang="de-CH" dirty="0"/>
              <a:t>)	4'545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/>
              <a:t>Weisshorn	4'506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/>
              <a:t>Matterhorn	4'478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 err="1"/>
              <a:t>Dent</a:t>
            </a:r>
            <a:r>
              <a:rPr lang="de-CH" dirty="0"/>
              <a:t> Blanche	4'357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 err="1"/>
              <a:t>Combin</a:t>
            </a:r>
            <a:r>
              <a:rPr lang="de-CH" dirty="0"/>
              <a:t> de Grafeneire	4'314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 err="1"/>
              <a:t>Finsteraarhorn</a:t>
            </a:r>
            <a:r>
              <a:rPr lang="de-CH" dirty="0"/>
              <a:t>	4'274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 err="1"/>
              <a:t>Zinalrothorn</a:t>
            </a:r>
            <a:r>
              <a:rPr lang="de-CH" dirty="0"/>
              <a:t>	4'221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 err="1"/>
              <a:t>Rimpfischhorn</a:t>
            </a:r>
            <a:r>
              <a:rPr lang="de-CH" dirty="0"/>
              <a:t>	4'199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r>
              <a:rPr lang="de-CH" dirty="0" err="1"/>
              <a:t>Aletschhorn</a:t>
            </a:r>
            <a:r>
              <a:rPr lang="de-CH" dirty="0"/>
              <a:t>	4'193 m</a:t>
            </a:r>
          </a:p>
          <a:p>
            <a:pPr marL="514350" indent="-514350">
              <a:buFont typeface="+mj-lt"/>
              <a:buAutoNum type="arabicPeriod"/>
              <a:tabLst>
                <a:tab pos="6096000" algn="r"/>
              </a:tabLst>
            </a:pPr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28781744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Die längsten Flüsse der Schweiz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/>
              <a:t>Rhein 	375 km </a:t>
            </a:r>
          </a:p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/>
              <a:t>Aare 	288 km </a:t>
            </a:r>
          </a:p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/>
              <a:t>Rhone 	264 km </a:t>
            </a:r>
          </a:p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/>
              <a:t>Reuss 	158 km </a:t>
            </a:r>
          </a:p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/>
              <a:t>Linth und Limmat 	140 km </a:t>
            </a:r>
          </a:p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 err="1"/>
              <a:t>Saane</a:t>
            </a:r>
            <a:r>
              <a:rPr lang="de-CH" dirty="0"/>
              <a:t> 	128 km </a:t>
            </a:r>
          </a:p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 err="1"/>
              <a:t>Thur</a:t>
            </a:r>
            <a:r>
              <a:rPr lang="de-CH" dirty="0"/>
              <a:t> 	125 km </a:t>
            </a:r>
          </a:p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/>
              <a:t>Inn 	104 km </a:t>
            </a:r>
          </a:p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/>
              <a:t>Ticino 	91 km </a:t>
            </a:r>
          </a:p>
          <a:p>
            <a:pPr marL="514350" indent="-514350">
              <a:buFont typeface="+mj-lt"/>
              <a:buAutoNum type="arabicPeriod"/>
              <a:tabLst>
                <a:tab pos="4668838" algn="r"/>
              </a:tabLst>
            </a:pPr>
            <a:r>
              <a:rPr lang="de-CH" dirty="0"/>
              <a:t>Doubs 	74 km </a:t>
            </a:r>
          </a:p>
          <a:p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32377855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Die Städte der Schweiz</a:t>
            </a:r>
          </a:p>
        </p:txBody>
      </p:sp>
      <p:sp>
        <p:nvSpPr>
          <p:cNvPr id="5" name="Inhaltsplatzhalt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/>
              <a:t>Lac </a:t>
            </a:r>
            <a:r>
              <a:rPr lang="de-CH" dirty="0" err="1"/>
              <a:t>Léman</a:t>
            </a:r>
            <a:r>
              <a:rPr lang="de-CH" dirty="0"/>
              <a:t> 	310 m	Grösste </a:t>
            </a:r>
            <a:r>
              <a:rPr lang="de-CH" dirty="0" err="1"/>
              <a:t>Seetiefe</a:t>
            </a:r>
            <a:endParaRPr lang="de-CH" dirty="0"/>
          </a:p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/>
              <a:t>Bodensee 	252 m </a:t>
            </a:r>
          </a:p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/>
              <a:t>Lac de Neuchâtel	153 m  </a:t>
            </a:r>
          </a:p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/>
              <a:t>Lago Maggiore 	372 m</a:t>
            </a:r>
          </a:p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/>
              <a:t>Vierwaldstättersee 	214 m </a:t>
            </a:r>
          </a:p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/>
              <a:t>Zürichsee 	143 m</a:t>
            </a:r>
          </a:p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/>
              <a:t>Lago di Lugano 	288 m </a:t>
            </a:r>
          </a:p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/>
              <a:t>Thunersee	217 m </a:t>
            </a:r>
          </a:p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/>
              <a:t>Bielersee	74 m </a:t>
            </a:r>
          </a:p>
          <a:p>
            <a:pPr marL="514350" indent="-514350">
              <a:buFont typeface="+mj-lt"/>
              <a:buAutoNum type="arabicPeriod"/>
              <a:tabLst>
                <a:tab pos="4303713" algn="r"/>
              </a:tabLst>
            </a:pPr>
            <a:r>
              <a:rPr lang="de-CH" dirty="0" err="1"/>
              <a:t>Zugersee</a:t>
            </a:r>
            <a:r>
              <a:rPr lang="de-CH" dirty="0"/>
              <a:t> 	198 m </a:t>
            </a:r>
          </a:p>
          <a:p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37446807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Die 10 höchsten Strassenpässe der Schweiz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/>
              <a:tabLst>
                <a:tab pos="3584575" algn="l"/>
              </a:tabLst>
            </a:pPr>
            <a:r>
              <a:rPr lang="de-CH" dirty="0" err="1"/>
              <a:t>Umbrail</a:t>
            </a:r>
            <a:r>
              <a:rPr lang="de-CH" dirty="0"/>
              <a:t>		     2501 m ü. M</a:t>
            </a:r>
          </a:p>
          <a:p>
            <a:pPr marL="514350" indent="-514350">
              <a:buFont typeface="+mj-lt"/>
              <a:buAutoNum type="arabicPeriod"/>
              <a:tabLst>
                <a:tab pos="5022850" algn="r"/>
              </a:tabLst>
            </a:pPr>
            <a:r>
              <a:rPr lang="de-CH" dirty="0" err="1"/>
              <a:t>Nufenen</a:t>
            </a:r>
            <a:r>
              <a:rPr lang="de-CH" dirty="0"/>
              <a:t>	2478 m</a:t>
            </a:r>
          </a:p>
          <a:p>
            <a:pPr marL="514350" indent="-514350">
              <a:buFont typeface="+mj-lt"/>
              <a:buAutoNum type="arabicPeriod"/>
              <a:tabLst>
                <a:tab pos="5022850" algn="r"/>
              </a:tabLst>
            </a:pPr>
            <a:r>
              <a:rPr lang="de-CH" dirty="0"/>
              <a:t>Grosser St. Bernhard	2469 m</a:t>
            </a:r>
          </a:p>
          <a:p>
            <a:pPr marL="514350" indent="-514350">
              <a:buFont typeface="+mj-lt"/>
              <a:buAutoNum type="arabicPeriod"/>
              <a:tabLst>
                <a:tab pos="5022850" algn="r"/>
              </a:tabLst>
            </a:pPr>
            <a:r>
              <a:rPr lang="de-CH" dirty="0" err="1"/>
              <a:t>Furka</a:t>
            </a:r>
            <a:r>
              <a:rPr lang="de-CH" dirty="0"/>
              <a:t>	2429 m</a:t>
            </a:r>
          </a:p>
          <a:p>
            <a:pPr marL="514350" indent="-514350">
              <a:buFont typeface="+mj-lt"/>
              <a:buAutoNum type="arabicPeriod"/>
              <a:tabLst>
                <a:tab pos="5022850" algn="r"/>
              </a:tabLst>
            </a:pPr>
            <a:r>
              <a:rPr lang="de-CH" dirty="0" err="1"/>
              <a:t>Flüela</a:t>
            </a:r>
            <a:r>
              <a:rPr lang="de-CH" dirty="0"/>
              <a:t>	2383 m</a:t>
            </a:r>
          </a:p>
          <a:p>
            <a:pPr marL="514350" indent="-514350">
              <a:buFont typeface="+mj-lt"/>
              <a:buAutoNum type="arabicPeriod"/>
              <a:tabLst>
                <a:tab pos="5022850" algn="r"/>
              </a:tabLst>
            </a:pPr>
            <a:r>
              <a:rPr lang="de-CH" dirty="0" err="1"/>
              <a:t>Bernina</a:t>
            </a:r>
            <a:r>
              <a:rPr lang="de-CH" dirty="0"/>
              <a:t>	2328 m</a:t>
            </a:r>
          </a:p>
          <a:p>
            <a:pPr marL="514350" indent="-514350">
              <a:buFont typeface="+mj-lt"/>
              <a:buAutoNum type="arabicPeriod"/>
              <a:tabLst>
                <a:tab pos="5022850" algn="r"/>
              </a:tabLst>
            </a:pPr>
            <a:r>
              <a:rPr lang="de-CH" dirty="0" err="1"/>
              <a:t>Livigno</a:t>
            </a:r>
            <a:r>
              <a:rPr lang="de-CH" dirty="0"/>
              <a:t>	2315 m</a:t>
            </a:r>
          </a:p>
          <a:p>
            <a:pPr marL="514350" indent="-514350">
              <a:buFont typeface="+mj-lt"/>
              <a:buAutoNum type="arabicPeriod"/>
              <a:tabLst>
                <a:tab pos="5022850" algn="r"/>
              </a:tabLst>
            </a:pPr>
            <a:r>
              <a:rPr lang="de-CH" dirty="0" err="1"/>
              <a:t>Albula</a:t>
            </a:r>
            <a:r>
              <a:rPr lang="de-CH" dirty="0"/>
              <a:t>	2312 m</a:t>
            </a:r>
          </a:p>
          <a:p>
            <a:pPr marL="514350" indent="-514350">
              <a:buFont typeface="+mj-lt"/>
              <a:buAutoNum type="arabicPeriod"/>
              <a:tabLst>
                <a:tab pos="5022850" algn="r"/>
              </a:tabLst>
            </a:pPr>
            <a:r>
              <a:rPr lang="de-CH" dirty="0"/>
              <a:t>Julier	2284 m</a:t>
            </a:r>
          </a:p>
          <a:p>
            <a:pPr marL="514350" indent="-514350">
              <a:buFont typeface="+mj-lt"/>
              <a:buAutoNum type="arabicPeriod"/>
              <a:tabLst>
                <a:tab pos="5022850" algn="r"/>
              </a:tabLst>
            </a:pPr>
            <a:r>
              <a:rPr lang="de-CH" dirty="0"/>
              <a:t>Susten	2224 m</a:t>
            </a:r>
          </a:p>
          <a:p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37182941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Die 10 höchsten Bauwerke der Schweiz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841736" cy="4351338"/>
          </a:xfrm>
        </p:spPr>
        <p:txBody>
          <a:bodyPr>
            <a:normAutofit fontScale="85000" lnSpcReduction="10000"/>
          </a:bodyPr>
          <a:lstStyle/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/>
              <a:t>Grande </a:t>
            </a:r>
            <a:r>
              <a:rPr lang="de-CH" dirty="0" err="1"/>
              <a:t>Dixence</a:t>
            </a:r>
            <a:r>
              <a:rPr lang="de-CH" dirty="0"/>
              <a:t>	Staumauer	</a:t>
            </a:r>
            <a:r>
              <a:rPr lang="de-CH" dirty="0" err="1"/>
              <a:t>Hérémence</a:t>
            </a:r>
            <a:r>
              <a:rPr lang="de-CH" dirty="0"/>
              <a:t>	285</a:t>
            </a:r>
          </a:p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 err="1"/>
              <a:t>Mauvoisin</a:t>
            </a:r>
            <a:r>
              <a:rPr lang="de-CH" dirty="0"/>
              <a:t>-Staumauer	Staumauer	Bagnes	250</a:t>
            </a:r>
          </a:p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/>
              <a:t>Fernsehturm St. </a:t>
            </a:r>
            <a:r>
              <a:rPr lang="de-CH" dirty="0" err="1"/>
              <a:t>Chrischona</a:t>
            </a:r>
            <a:r>
              <a:rPr lang="de-CH" dirty="0"/>
              <a:t>	Stahlbetonturm	St. </a:t>
            </a:r>
            <a:r>
              <a:rPr lang="de-CH" dirty="0" err="1"/>
              <a:t>Chrischona</a:t>
            </a:r>
            <a:r>
              <a:rPr lang="de-CH" dirty="0"/>
              <a:t>	250</a:t>
            </a:r>
          </a:p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 err="1"/>
              <a:t>Luzzone</a:t>
            </a:r>
            <a:r>
              <a:rPr lang="de-CH" dirty="0"/>
              <a:t>-Staumauer	Staumauer	</a:t>
            </a:r>
            <a:r>
              <a:rPr lang="de-CH" dirty="0" err="1"/>
              <a:t>Olivone</a:t>
            </a:r>
            <a:r>
              <a:rPr lang="de-CH" dirty="0"/>
              <a:t>	225</a:t>
            </a:r>
          </a:p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/>
              <a:t>Contra-Staumauer	Staumauer	</a:t>
            </a:r>
            <a:r>
              <a:rPr lang="de-CH" dirty="0" err="1"/>
              <a:t>Tenero</a:t>
            </a:r>
            <a:r>
              <a:rPr lang="de-CH" dirty="0"/>
              <a:t>-Contra	220</a:t>
            </a:r>
          </a:p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/>
              <a:t>Landessender Monte </a:t>
            </a:r>
            <a:r>
              <a:rPr lang="de-CH" dirty="0" err="1"/>
              <a:t>Ceneri</a:t>
            </a:r>
            <a:r>
              <a:rPr lang="de-CH" dirty="0"/>
              <a:t>	Stahlfachwerkmast	Monte </a:t>
            </a:r>
            <a:r>
              <a:rPr lang="de-CH" dirty="0" err="1"/>
              <a:t>Ceneri</a:t>
            </a:r>
            <a:r>
              <a:rPr lang="de-CH" dirty="0"/>
              <a:t>	220</a:t>
            </a:r>
          </a:p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/>
              <a:t>Fernsehturm Bern-</a:t>
            </a:r>
            <a:r>
              <a:rPr lang="de-CH" dirty="0" err="1"/>
              <a:t>Bantiger</a:t>
            </a:r>
            <a:r>
              <a:rPr lang="de-CH" dirty="0"/>
              <a:t>	Stahlbetonturm	Bern	196</a:t>
            </a:r>
          </a:p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/>
              <a:t>Landessender </a:t>
            </a:r>
            <a:r>
              <a:rPr lang="de-CH" dirty="0" err="1"/>
              <a:t>Sottens</a:t>
            </a:r>
            <a:r>
              <a:rPr lang="de-CH" dirty="0"/>
              <a:t>	Stahlfachwerkturm	</a:t>
            </a:r>
            <a:r>
              <a:rPr lang="de-CH" dirty="0" err="1"/>
              <a:t>Sottens</a:t>
            </a:r>
            <a:r>
              <a:rPr lang="de-CH" dirty="0"/>
              <a:t>	188</a:t>
            </a:r>
          </a:p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/>
              <a:t>Fernsehturm </a:t>
            </a:r>
            <a:r>
              <a:rPr lang="de-CH" dirty="0" err="1"/>
              <a:t>Uetliberg</a:t>
            </a:r>
            <a:r>
              <a:rPr lang="de-CH" dirty="0"/>
              <a:t>	Stahlbetonturm	Zürich	187</a:t>
            </a:r>
          </a:p>
          <a:p>
            <a:pPr marL="514350" indent="-514350">
              <a:buFont typeface="+mj-lt"/>
              <a:buAutoNum type="arabicPeriod"/>
              <a:tabLst>
                <a:tab pos="4217988" algn="l"/>
                <a:tab pos="7083425" algn="l"/>
                <a:tab pos="9594850" algn="l"/>
              </a:tabLst>
            </a:pPr>
            <a:r>
              <a:rPr lang="de-CH" dirty="0" err="1"/>
              <a:t>Émosson</a:t>
            </a:r>
            <a:r>
              <a:rPr lang="de-CH" dirty="0"/>
              <a:t>-Staumauer	Staumauer	</a:t>
            </a:r>
            <a:r>
              <a:rPr lang="de-CH" dirty="0" err="1"/>
              <a:t>Finhaut</a:t>
            </a:r>
            <a:r>
              <a:rPr lang="de-CH" dirty="0"/>
              <a:t>	180</a:t>
            </a:r>
          </a:p>
          <a:p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34135623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0</TotalTime>
  <Words>41</Words>
  <Application>Microsoft Office PowerPoint</Application>
  <PresentationFormat>Breitbild</PresentationFormat>
  <Paragraphs>66</Paragraphs>
  <Slides>6</Slides>
  <Notes>0</Notes>
  <HiddenSlides>0</HiddenSlides>
  <MMClips>0</MMClips>
  <ScaleCrop>false</ScaleCrop>
  <HeadingPairs>
    <vt:vector size="8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  <vt:variant>
        <vt:lpstr>Zielgruppenorientierte Präsentationen</vt:lpstr>
      </vt:variant>
      <vt:variant>
        <vt:i4>3</vt:i4>
      </vt:variant>
    </vt:vector>
  </HeadingPairs>
  <TitlesOfParts>
    <vt:vector size="13" baseType="lpstr">
      <vt:lpstr>Arial</vt:lpstr>
      <vt:lpstr>Calibri</vt:lpstr>
      <vt:lpstr>Calibri Light</vt:lpstr>
      <vt:lpstr>Office Theme</vt:lpstr>
      <vt:lpstr>Die zehn grössten Städte in der Schweiz </vt:lpstr>
      <vt:lpstr>Die zehn höchsten Schweizer Berge</vt:lpstr>
      <vt:lpstr>Die längsten Flüsse der Schweiz</vt:lpstr>
      <vt:lpstr>Die Städte der Schweiz</vt:lpstr>
      <vt:lpstr>Die 10 höchsten Strassenpässe der Schweiz</vt:lpstr>
      <vt:lpstr>Die 10 höchsten Bauwerke der Schweiz</vt:lpstr>
      <vt:lpstr>Schweizer Informationen</vt:lpstr>
      <vt:lpstr>Kunden</vt:lpstr>
      <vt:lpstr>Werbung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Georges Wyttenbach</dc:creator>
  <cp:lastModifiedBy>Georges Wyttenbach</cp:lastModifiedBy>
  <cp:revision>18</cp:revision>
  <dcterms:created xsi:type="dcterms:W3CDTF">2016-09-05T10:22:51Z</dcterms:created>
  <dcterms:modified xsi:type="dcterms:W3CDTF">2016-09-05T16:00:12Z</dcterms:modified>
</cp:coreProperties>
</file>

<file path=docProps/thumbnail.jpeg>
</file>