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0" r:id="rId4"/>
    <p:sldMasterId id="2147483869" r:id="rId5"/>
  </p:sldMasterIdLst>
  <p:notesMasterIdLst>
    <p:notesMasterId r:id="rId13"/>
  </p:notesMasterIdLst>
  <p:handoutMasterIdLst>
    <p:handoutMasterId r:id="rId14"/>
  </p:handoutMasterIdLst>
  <p:sldIdLst>
    <p:sldId id="256" r:id="rId6"/>
    <p:sldId id="257" r:id="rId7"/>
    <p:sldId id="267" r:id="rId8"/>
    <p:sldId id="268" r:id="rId9"/>
    <p:sldId id="258" r:id="rId10"/>
    <p:sldId id="259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9863D189-56EC-4B7B-B539-D4DA069EBAEE}">
          <p14:sldIdLst>
            <p14:sldId id="256"/>
            <p14:sldId id="257"/>
          </p14:sldIdLst>
        </p14:section>
        <p14:section name="Mein neuer Abschnitt" id="{8E63C712-7E95-4923-8953-DEB72B2AE3E5}">
          <p14:sldIdLst>
            <p14:sldId id="267"/>
            <p14:sldId id="268"/>
            <p14:sldId id="258"/>
            <p14:sldId id="259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8603FDC-E32A-4AB5-989C-0864C3EAD2B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304" autoAdjust="0"/>
    <p:restoredTop sz="96187" autoAdjust="0"/>
  </p:normalViewPr>
  <p:slideViewPr>
    <p:cSldViewPr snapToGrid="0">
      <p:cViewPr varScale="1">
        <p:scale>
          <a:sx n="107" d="100"/>
          <a:sy n="107" d="100"/>
        </p:scale>
        <p:origin x="138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145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55-4D75-A19D-BCF16322E7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55-4D75-A19D-BCF16322E70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F55-4D75-A19D-BCF16322E7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9"/>
        <c:axId val="302321848"/>
        <c:axId val="302321064"/>
      </c:barChart>
      <c:catAx>
        <c:axId val="302321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02321064"/>
        <c:crosses val="autoZero"/>
        <c:auto val="1"/>
        <c:lblAlgn val="ctr"/>
        <c:lblOffset val="100"/>
        <c:noMultiLvlLbl val="0"/>
      </c:catAx>
      <c:valAx>
        <c:axId val="302321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02321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DDA8E1-6A3C-4844-AA89-1234C6971492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D9234DE9-FC24-4766-A177-3055F461677B}">
      <dgm:prSet phldrT="[Text]"/>
      <dgm:spPr/>
      <dgm:t>
        <a:bodyPr/>
        <a:lstStyle/>
        <a:p>
          <a:r>
            <a:rPr lang="de-DE" dirty="0"/>
            <a:t>Rom</a:t>
          </a:r>
        </a:p>
      </dgm:t>
    </dgm:pt>
    <dgm:pt modelId="{7B14198E-47DC-4D54-AF37-AA34D51DC714}" type="parTrans" cxnId="{98E52EE5-176B-499E-8637-C846F04A95FF}">
      <dgm:prSet/>
      <dgm:spPr/>
      <dgm:t>
        <a:bodyPr/>
        <a:lstStyle/>
        <a:p>
          <a:endParaRPr lang="de-DE"/>
        </a:p>
      </dgm:t>
    </dgm:pt>
    <dgm:pt modelId="{E293F273-4072-484C-AECA-4262A4769BAA}" type="sibTrans" cxnId="{98E52EE5-176B-499E-8637-C846F04A95FF}">
      <dgm:prSet/>
      <dgm:spPr/>
      <dgm:t>
        <a:bodyPr/>
        <a:lstStyle/>
        <a:p>
          <a:endParaRPr lang="de-DE"/>
        </a:p>
      </dgm:t>
    </dgm:pt>
    <dgm:pt modelId="{C49F0864-D7AC-4B9E-9658-0EA17EF250D1}">
      <dgm:prSet phldrT="[Text]"/>
      <dgm:spPr/>
      <dgm:t>
        <a:bodyPr/>
        <a:lstStyle/>
        <a:p>
          <a:r>
            <a:rPr lang="de-DE" dirty="0"/>
            <a:t>Paris</a:t>
          </a:r>
        </a:p>
      </dgm:t>
    </dgm:pt>
    <dgm:pt modelId="{C42FC6E2-DFC0-41DE-BA40-FE58D41109FE}" type="parTrans" cxnId="{1D5BE862-28ED-479F-8738-0B99C3762C4B}">
      <dgm:prSet/>
      <dgm:spPr/>
      <dgm:t>
        <a:bodyPr/>
        <a:lstStyle/>
        <a:p>
          <a:endParaRPr lang="de-DE"/>
        </a:p>
      </dgm:t>
    </dgm:pt>
    <dgm:pt modelId="{37E3CBCE-8BEA-4BFC-AC95-96A219B259B7}" type="sibTrans" cxnId="{1D5BE862-28ED-479F-8738-0B99C3762C4B}">
      <dgm:prSet/>
      <dgm:spPr/>
      <dgm:t>
        <a:bodyPr/>
        <a:lstStyle/>
        <a:p>
          <a:endParaRPr lang="de-DE"/>
        </a:p>
      </dgm:t>
    </dgm:pt>
    <dgm:pt modelId="{7457B09C-627B-4B28-8C4D-B0A16FADF10C}">
      <dgm:prSet phldrT="[Text]"/>
      <dgm:spPr/>
      <dgm:t>
        <a:bodyPr/>
        <a:lstStyle/>
        <a:p>
          <a:r>
            <a:rPr lang="de-DE" dirty="0"/>
            <a:t>Mailand</a:t>
          </a:r>
        </a:p>
      </dgm:t>
    </dgm:pt>
    <dgm:pt modelId="{E7549358-C328-4E4B-9EDD-4E4EA075295D}" type="parTrans" cxnId="{CF702B91-1247-4DF7-88FF-B33F3D3575AC}">
      <dgm:prSet/>
      <dgm:spPr/>
      <dgm:t>
        <a:bodyPr/>
        <a:lstStyle/>
        <a:p>
          <a:endParaRPr lang="de-DE"/>
        </a:p>
      </dgm:t>
    </dgm:pt>
    <dgm:pt modelId="{B175C830-B5FF-4AED-BAFD-74EC725A1F56}" type="sibTrans" cxnId="{CF702B91-1247-4DF7-88FF-B33F3D3575AC}">
      <dgm:prSet/>
      <dgm:spPr/>
      <dgm:t>
        <a:bodyPr/>
        <a:lstStyle/>
        <a:p>
          <a:endParaRPr lang="de-DE"/>
        </a:p>
      </dgm:t>
    </dgm:pt>
    <dgm:pt modelId="{63B292A3-0AC3-41F6-8EDB-B03D59889531}" type="pres">
      <dgm:prSet presAssocID="{65DDA8E1-6A3C-4844-AA89-1234C6971492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AED9BC3-F2AD-4988-8A81-3C273D388481}" type="pres">
      <dgm:prSet presAssocID="{65DDA8E1-6A3C-4844-AA89-1234C6971492}" presName="cycle" presStyleCnt="0"/>
      <dgm:spPr/>
    </dgm:pt>
    <dgm:pt modelId="{72466CF3-ADA3-4D99-9EFE-10E043AA8C00}" type="pres">
      <dgm:prSet presAssocID="{65DDA8E1-6A3C-4844-AA89-1234C6971492}" presName="centerShape" presStyleCnt="0"/>
      <dgm:spPr/>
    </dgm:pt>
    <dgm:pt modelId="{4D87399F-4B31-48A2-917F-54B7BD132E9E}" type="pres">
      <dgm:prSet presAssocID="{65DDA8E1-6A3C-4844-AA89-1234C6971492}" presName="connSite" presStyleLbl="node1" presStyleIdx="0" presStyleCnt="4"/>
      <dgm:spPr/>
    </dgm:pt>
    <dgm:pt modelId="{2935D4B1-B1EF-4CF9-9D63-3700F9966C8E}" type="pres">
      <dgm:prSet presAssocID="{65DDA8E1-6A3C-4844-AA89-1234C6971492}" presName="visible" presStyleLbl="node1" presStyleIdx="0" presStyleCnt="4" custScaleX="174740" custScaleY="73538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</dgm:pt>
    <dgm:pt modelId="{7F7EB036-5B5C-4BDD-8233-47BF0455DB48}" type="pres">
      <dgm:prSet presAssocID="{7B14198E-47DC-4D54-AF37-AA34D51DC714}" presName="Name25" presStyleLbl="parChTrans1D1" presStyleIdx="0" presStyleCnt="3"/>
      <dgm:spPr/>
    </dgm:pt>
    <dgm:pt modelId="{EFF270E5-A0A2-44C9-895A-E488303D3C9E}" type="pres">
      <dgm:prSet presAssocID="{D9234DE9-FC24-4766-A177-3055F461677B}" presName="node" presStyleCnt="0"/>
      <dgm:spPr/>
    </dgm:pt>
    <dgm:pt modelId="{C0D9CBFC-3C8C-4285-A855-C97BE93A3FB9}" type="pres">
      <dgm:prSet presAssocID="{D9234DE9-FC24-4766-A177-3055F461677B}" presName="parentNode" presStyleLbl="node1" presStyleIdx="1" presStyleCnt="4" custScaleX="206939" custScaleY="75386" custLinFactNeighborX="43433" custLinFactNeighborY="-4806">
        <dgm:presLayoutVars>
          <dgm:chMax val="1"/>
          <dgm:bulletEnabled val="1"/>
        </dgm:presLayoutVars>
      </dgm:prSet>
      <dgm:spPr/>
    </dgm:pt>
    <dgm:pt modelId="{C8F0E56B-6002-4DCF-BD30-6BFC0A7FC9C6}" type="pres">
      <dgm:prSet presAssocID="{D9234DE9-FC24-4766-A177-3055F461677B}" presName="childNode" presStyleLbl="revTx" presStyleIdx="0" presStyleCnt="0">
        <dgm:presLayoutVars>
          <dgm:bulletEnabled val="1"/>
        </dgm:presLayoutVars>
      </dgm:prSet>
      <dgm:spPr/>
    </dgm:pt>
    <dgm:pt modelId="{12E02766-3DBF-47B2-9ED9-E16948033FB2}" type="pres">
      <dgm:prSet presAssocID="{C42FC6E2-DFC0-41DE-BA40-FE58D41109FE}" presName="Name25" presStyleLbl="parChTrans1D1" presStyleIdx="1" presStyleCnt="3"/>
      <dgm:spPr/>
    </dgm:pt>
    <dgm:pt modelId="{81E4B137-0B97-4360-A37A-DF771BDEF3F6}" type="pres">
      <dgm:prSet presAssocID="{C49F0864-D7AC-4B9E-9658-0EA17EF250D1}" presName="node" presStyleCnt="0"/>
      <dgm:spPr/>
    </dgm:pt>
    <dgm:pt modelId="{D538A2F2-CD76-4A8C-AA2A-2285A386B3BE}" type="pres">
      <dgm:prSet presAssocID="{C49F0864-D7AC-4B9E-9658-0EA17EF250D1}" presName="parentNode" presStyleLbl="node1" presStyleIdx="2" presStyleCnt="4" custScaleX="206659" custScaleY="74419" custLinFactX="48990" custLinFactNeighborX="100000" custLinFactNeighborY="-3562">
        <dgm:presLayoutVars>
          <dgm:chMax val="1"/>
          <dgm:bulletEnabled val="1"/>
        </dgm:presLayoutVars>
      </dgm:prSet>
      <dgm:spPr/>
    </dgm:pt>
    <dgm:pt modelId="{5D196314-4492-4054-A327-0B30C4E8B3AB}" type="pres">
      <dgm:prSet presAssocID="{C49F0864-D7AC-4B9E-9658-0EA17EF250D1}" presName="childNode" presStyleLbl="revTx" presStyleIdx="0" presStyleCnt="0">
        <dgm:presLayoutVars>
          <dgm:bulletEnabled val="1"/>
        </dgm:presLayoutVars>
      </dgm:prSet>
      <dgm:spPr/>
    </dgm:pt>
    <dgm:pt modelId="{AFE82D78-FA5C-48C9-BD9D-0ABA1EF7C4D7}" type="pres">
      <dgm:prSet presAssocID="{E7549358-C328-4E4B-9EDD-4E4EA075295D}" presName="Name25" presStyleLbl="parChTrans1D1" presStyleIdx="2" presStyleCnt="3"/>
      <dgm:spPr/>
    </dgm:pt>
    <dgm:pt modelId="{762CA60C-8E1E-4C0A-B420-5E53BB2E7A74}" type="pres">
      <dgm:prSet presAssocID="{7457B09C-627B-4B28-8C4D-B0A16FADF10C}" presName="node" presStyleCnt="0"/>
      <dgm:spPr/>
    </dgm:pt>
    <dgm:pt modelId="{5373F94E-CA62-4E57-9385-C781FB39574D}" type="pres">
      <dgm:prSet presAssocID="{7457B09C-627B-4B28-8C4D-B0A16FADF10C}" presName="parentNode" presStyleLbl="node1" presStyleIdx="3" presStyleCnt="4" custScaleX="219406" custScaleY="73250" custLinFactNeighborX="52867">
        <dgm:presLayoutVars>
          <dgm:chMax val="1"/>
          <dgm:bulletEnabled val="1"/>
        </dgm:presLayoutVars>
      </dgm:prSet>
      <dgm:spPr/>
    </dgm:pt>
    <dgm:pt modelId="{B0E27005-7541-47B5-A94C-ECEDE897B7D3}" type="pres">
      <dgm:prSet presAssocID="{7457B09C-627B-4B28-8C4D-B0A16FADF10C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337FE723-CE48-4E10-8CE6-1B7A60A0C5D8}" type="presOf" srcId="{65DDA8E1-6A3C-4844-AA89-1234C6971492}" destId="{63B292A3-0AC3-41F6-8EDB-B03D59889531}" srcOrd="0" destOrd="0" presId="urn:microsoft.com/office/officeart/2005/8/layout/radial2"/>
    <dgm:cxn modelId="{5D45763F-83D5-4644-AC4A-A9AA5FAC99F0}" type="presOf" srcId="{E7549358-C328-4E4B-9EDD-4E4EA075295D}" destId="{AFE82D78-FA5C-48C9-BD9D-0ABA1EF7C4D7}" srcOrd="0" destOrd="0" presId="urn:microsoft.com/office/officeart/2005/8/layout/radial2"/>
    <dgm:cxn modelId="{1D5BE862-28ED-479F-8738-0B99C3762C4B}" srcId="{65DDA8E1-6A3C-4844-AA89-1234C6971492}" destId="{C49F0864-D7AC-4B9E-9658-0EA17EF250D1}" srcOrd="1" destOrd="0" parTransId="{C42FC6E2-DFC0-41DE-BA40-FE58D41109FE}" sibTransId="{37E3CBCE-8BEA-4BFC-AC95-96A219B259B7}"/>
    <dgm:cxn modelId="{02E45148-876A-4957-A845-E0E7B05189DC}" type="presOf" srcId="{7457B09C-627B-4B28-8C4D-B0A16FADF10C}" destId="{5373F94E-CA62-4E57-9385-C781FB39574D}" srcOrd="0" destOrd="0" presId="urn:microsoft.com/office/officeart/2005/8/layout/radial2"/>
    <dgm:cxn modelId="{3DE2B852-9056-4F52-846B-FD382F6C9523}" type="presOf" srcId="{7B14198E-47DC-4D54-AF37-AA34D51DC714}" destId="{7F7EB036-5B5C-4BDD-8233-47BF0455DB48}" srcOrd="0" destOrd="0" presId="urn:microsoft.com/office/officeart/2005/8/layout/radial2"/>
    <dgm:cxn modelId="{CF702B91-1247-4DF7-88FF-B33F3D3575AC}" srcId="{65DDA8E1-6A3C-4844-AA89-1234C6971492}" destId="{7457B09C-627B-4B28-8C4D-B0A16FADF10C}" srcOrd="2" destOrd="0" parTransId="{E7549358-C328-4E4B-9EDD-4E4EA075295D}" sibTransId="{B175C830-B5FF-4AED-BAFD-74EC725A1F56}"/>
    <dgm:cxn modelId="{AB958C9B-4FBF-4CA0-A957-80F74F8E5B82}" type="presOf" srcId="{C42FC6E2-DFC0-41DE-BA40-FE58D41109FE}" destId="{12E02766-3DBF-47B2-9ED9-E16948033FB2}" srcOrd="0" destOrd="0" presId="urn:microsoft.com/office/officeart/2005/8/layout/radial2"/>
    <dgm:cxn modelId="{B54EABBB-CF3D-4897-9D7F-1E6ADA5C379B}" type="presOf" srcId="{C49F0864-D7AC-4B9E-9658-0EA17EF250D1}" destId="{D538A2F2-CD76-4A8C-AA2A-2285A386B3BE}" srcOrd="0" destOrd="0" presId="urn:microsoft.com/office/officeart/2005/8/layout/radial2"/>
    <dgm:cxn modelId="{B60711E5-A35C-4FFB-BB5C-DF1AE736B9F3}" type="presOf" srcId="{D9234DE9-FC24-4766-A177-3055F461677B}" destId="{C0D9CBFC-3C8C-4285-A855-C97BE93A3FB9}" srcOrd="0" destOrd="0" presId="urn:microsoft.com/office/officeart/2005/8/layout/radial2"/>
    <dgm:cxn modelId="{98E52EE5-176B-499E-8637-C846F04A95FF}" srcId="{65DDA8E1-6A3C-4844-AA89-1234C6971492}" destId="{D9234DE9-FC24-4766-A177-3055F461677B}" srcOrd="0" destOrd="0" parTransId="{7B14198E-47DC-4D54-AF37-AA34D51DC714}" sibTransId="{E293F273-4072-484C-AECA-4262A4769BAA}"/>
    <dgm:cxn modelId="{E044CFA7-F56A-4AE7-B0ED-4DCEFD966F62}" type="presParOf" srcId="{63B292A3-0AC3-41F6-8EDB-B03D59889531}" destId="{AAED9BC3-F2AD-4988-8A81-3C273D388481}" srcOrd="0" destOrd="0" presId="urn:microsoft.com/office/officeart/2005/8/layout/radial2"/>
    <dgm:cxn modelId="{AE48E5F0-552E-4CC9-9EFF-E25C795B6039}" type="presParOf" srcId="{AAED9BC3-F2AD-4988-8A81-3C273D388481}" destId="{72466CF3-ADA3-4D99-9EFE-10E043AA8C00}" srcOrd="0" destOrd="0" presId="urn:microsoft.com/office/officeart/2005/8/layout/radial2"/>
    <dgm:cxn modelId="{1854120E-141F-4C2E-8990-26C13F9E3C37}" type="presParOf" srcId="{72466CF3-ADA3-4D99-9EFE-10E043AA8C00}" destId="{4D87399F-4B31-48A2-917F-54B7BD132E9E}" srcOrd="0" destOrd="0" presId="urn:microsoft.com/office/officeart/2005/8/layout/radial2"/>
    <dgm:cxn modelId="{378C832D-8849-454C-BE90-4ECFBA265FFE}" type="presParOf" srcId="{72466CF3-ADA3-4D99-9EFE-10E043AA8C00}" destId="{2935D4B1-B1EF-4CF9-9D63-3700F9966C8E}" srcOrd="1" destOrd="0" presId="urn:microsoft.com/office/officeart/2005/8/layout/radial2"/>
    <dgm:cxn modelId="{8BFFD2D2-CA28-4937-B132-6D984248BF63}" type="presParOf" srcId="{AAED9BC3-F2AD-4988-8A81-3C273D388481}" destId="{7F7EB036-5B5C-4BDD-8233-47BF0455DB48}" srcOrd="1" destOrd="0" presId="urn:microsoft.com/office/officeart/2005/8/layout/radial2"/>
    <dgm:cxn modelId="{C53A6718-9CC0-4020-89D0-291AD4322620}" type="presParOf" srcId="{AAED9BC3-F2AD-4988-8A81-3C273D388481}" destId="{EFF270E5-A0A2-44C9-895A-E488303D3C9E}" srcOrd="2" destOrd="0" presId="urn:microsoft.com/office/officeart/2005/8/layout/radial2"/>
    <dgm:cxn modelId="{8A8B8784-F061-4155-9455-FAFA0D74BA20}" type="presParOf" srcId="{EFF270E5-A0A2-44C9-895A-E488303D3C9E}" destId="{C0D9CBFC-3C8C-4285-A855-C97BE93A3FB9}" srcOrd="0" destOrd="0" presId="urn:microsoft.com/office/officeart/2005/8/layout/radial2"/>
    <dgm:cxn modelId="{4380B48C-F716-449F-A67C-33F508DCB589}" type="presParOf" srcId="{EFF270E5-A0A2-44C9-895A-E488303D3C9E}" destId="{C8F0E56B-6002-4DCF-BD30-6BFC0A7FC9C6}" srcOrd="1" destOrd="0" presId="urn:microsoft.com/office/officeart/2005/8/layout/radial2"/>
    <dgm:cxn modelId="{FF7D9881-B87D-49D1-903E-4C106CC8825C}" type="presParOf" srcId="{AAED9BC3-F2AD-4988-8A81-3C273D388481}" destId="{12E02766-3DBF-47B2-9ED9-E16948033FB2}" srcOrd="3" destOrd="0" presId="urn:microsoft.com/office/officeart/2005/8/layout/radial2"/>
    <dgm:cxn modelId="{645E6872-525A-46CC-A275-F78B80EC2EF7}" type="presParOf" srcId="{AAED9BC3-F2AD-4988-8A81-3C273D388481}" destId="{81E4B137-0B97-4360-A37A-DF771BDEF3F6}" srcOrd="4" destOrd="0" presId="urn:microsoft.com/office/officeart/2005/8/layout/radial2"/>
    <dgm:cxn modelId="{77057058-572F-49BE-B526-29D68DCA5995}" type="presParOf" srcId="{81E4B137-0B97-4360-A37A-DF771BDEF3F6}" destId="{D538A2F2-CD76-4A8C-AA2A-2285A386B3BE}" srcOrd="0" destOrd="0" presId="urn:microsoft.com/office/officeart/2005/8/layout/radial2"/>
    <dgm:cxn modelId="{2022BA7D-C3AF-4BAE-A024-7922B240E37D}" type="presParOf" srcId="{81E4B137-0B97-4360-A37A-DF771BDEF3F6}" destId="{5D196314-4492-4054-A327-0B30C4E8B3AB}" srcOrd="1" destOrd="0" presId="urn:microsoft.com/office/officeart/2005/8/layout/radial2"/>
    <dgm:cxn modelId="{739C23C5-5FAF-4635-B3C7-987B9A07BA99}" type="presParOf" srcId="{AAED9BC3-F2AD-4988-8A81-3C273D388481}" destId="{AFE82D78-FA5C-48C9-BD9D-0ABA1EF7C4D7}" srcOrd="5" destOrd="0" presId="urn:microsoft.com/office/officeart/2005/8/layout/radial2"/>
    <dgm:cxn modelId="{741DA940-514A-428B-9786-54E6A16F60F8}" type="presParOf" srcId="{AAED9BC3-F2AD-4988-8A81-3C273D388481}" destId="{762CA60C-8E1E-4C0A-B420-5E53BB2E7A74}" srcOrd="6" destOrd="0" presId="urn:microsoft.com/office/officeart/2005/8/layout/radial2"/>
    <dgm:cxn modelId="{746198FD-E115-40EF-9824-76A4615B4693}" type="presParOf" srcId="{762CA60C-8E1E-4C0A-B420-5E53BB2E7A74}" destId="{5373F94E-CA62-4E57-9385-C781FB39574D}" srcOrd="0" destOrd="0" presId="urn:microsoft.com/office/officeart/2005/8/layout/radial2"/>
    <dgm:cxn modelId="{C45624BA-A4ED-40C0-9436-4822CD98B5B2}" type="presParOf" srcId="{762CA60C-8E1E-4C0A-B420-5E53BB2E7A74}" destId="{B0E27005-7541-47B5-A94C-ECEDE897B7D3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E82D78-FA5C-48C9-BD9D-0ABA1EF7C4D7}">
      <dsp:nvSpPr>
        <dsp:cNvPr id="0" name=""/>
        <dsp:cNvSpPr/>
      </dsp:nvSpPr>
      <dsp:spPr>
        <a:xfrm rot="2142194">
          <a:off x="2939077" y="3291256"/>
          <a:ext cx="1143580" cy="48164"/>
        </a:xfrm>
        <a:custGeom>
          <a:avLst/>
          <a:gdLst/>
          <a:ahLst/>
          <a:cxnLst/>
          <a:rect l="0" t="0" r="0" b="0"/>
          <a:pathLst>
            <a:path>
              <a:moveTo>
                <a:pt x="0" y="24082"/>
              </a:moveTo>
              <a:lnTo>
                <a:pt x="1143580" y="2408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E02766-3DBF-47B2-9ED9-E16948033FB2}">
      <dsp:nvSpPr>
        <dsp:cNvPr id="0" name=""/>
        <dsp:cNvSpPr/>
      </dsp:nvSpPr>
      <dsp:spPr>
        <a:xfrm rot="21559542">
          <a:off x="3046478" y="2358082"/>
          <a:ext cx="1946614" cy="48164"/>
        </a:xfrm>
        <a:custGeom>
          <a:avLst/>
          <a:gdLst/>
          <a:ahLst/>
          <a:cxnLst/>
          <a:rect l="0" t="0" r="0" b="0"/>
          <a:pathLst>
            <a:path>
              <a:moveTo>
                <a:pt x="0" y="24082"/>
              </a:moveTo>
              <a:lnTo>
                <a:pt x="1946614" y="2408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7EB036-5B5C-4BDD-8233-47BF0455DB48}">
      <dsp:nvSpPr>
        <dsp:cNvPr id="0" name=""/>
        <dsp:cNvSpPr/>
      </dsp:nvSpPr>
      <dsp:spPr>
        <a:xfrm rot="19317434">
          <a:off x="2931205" y="1414504"/>
          <a:ext cx="1085814" cy="48164"/>
        </a:xfrm>
        <a:custGeom>
          <a:avLst/>
          <a:gdLst/>
          <a:ahLst/>
          <a:cxnLst/>
          <a:rect l="0" t="0" r="0" b="0"/>
          <a:pathLst>
            <a:path>
              <a:moveTo>
                <a:pt x="0" y="24082"/>
              </a:moveTo>
              <a:lnTo>
                <a:pt x="1085814" y="2408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35D4B1-B1EF-4CF9-9D63-3700F9966C8E}">
      <dsp:nvSpPr>
        <dsp:cNvPr id="0" name=""/>
        <dsp:cNvSpPr/>
      </dsp:nvSpPr>
      <dsp:spPr>
        <a:xfrm>
          <a:off x="231865" y="1557356"/>
          <a:ext cx="4019262" cy="1691476"/>
        </a:xfrm>
        <a:prstGeom prst="ellipse">
          <a:avLst/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D9CBFC-3C8C-4285-A855-C97BE93A3FB9}">
      <dsp:nvSpPr>
        <dsp:cNvPr id="0" name=""/>
        <dsp:cNvSpPr/>
      </dsp:nvSpPr>
      <dsp:spPr>
        <a:xfrm>
          <a:off x="3076398" y="112233"/>
          <a:ext cx="2855930" cy="10403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700" kern="1200" dirty="0"/>
            <a:t>Rom</a:t>
          </a:r>
        </a:p>
      </dsp:txBody>
      <dsp:txXfrm>
        <a:off x="3494639" y="264594"/>
        <a:ext cx="2019448" cy="735667"/>
      </dsp:txXfrm>
    </dsp:sp>
    <dsp:sp modelId="{D538A2F2-CD76-4A8C-AA2A-2285A386B3BE}">
      <dsp:nvSpPr>
        <dsp:cNvPr id="0" name=""/>
        <dsp:cNvSpPr/>
      </dsp:nvSpPr>
      <dsp:spPr>
        <a:xfrm>
          <a:off x="4992264" y="1840413"/>
          <a:ext cx="2852066" cy="10270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700" kern="1200" dirty="0"/>
            <a:t>Paris</a:t>
          </a:r>
        </a:p>
      </dsp:txBody>
      <dsp:txXfrm>
        <a:off x="5409939" y="1990820"/>
        <a:ext cx="2016716" cy="726230"/>
      </dsp:txXfrm>
    </dsp:sp>
    <dsp:sp modelId="{5373F94E-CA62-4E57-9385-C781FB39574D}">
      <dsp:nvSpPr>
        <dsp:cNvPr id="0" name=""/>
        <dsp:cNvSpPr/>
      </dsp:nvSpPr>
      <dsp:spPr>
        <a:xfrm>
          <a:off x="3099060" y="3601978"/>
          <a:ext cx="3027985" cy="10109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700" kern="1200" dirty="0"/>
            <a:t>Mailand</a:t>
          </a:r>
        </a:p>
      </dsp:txBody>
      <dsp:txXfrm>
        <a:off x="3542498" y="3750022"/>
        <a:ext cx="2141109" cy="7148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1268B-8AC2-4239-8FAF-7C144C210720}" type="datetimeFigureOut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BA2C8-71FC-43D0-BD87-0547616971F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9213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D8362-6D63-40AC-BAA9-90C3AE6D5875}" type="datetimeFigureOut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9446-6953-447E-A4E3-E7CFBF87004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392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asser3"/>
          <p:cNvSpPr/>
          <p:nvPr/>
        </p:nvSpPr>
        <p:spPr>
          <a:xfrm>
            <a:off x="2552" y="5243129"/>
            <a:ext cx="12188952" cy="1614871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2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Himmel"/>
          <p:cNvSpPr/>
          <p:nvPr/>
        </p:nvSpPr>
        <p:spPr>
          <a:xfrm>
            <a:off x="2552" y="0"/>
            <a:ext cx="12188952" cy="5334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6" name="Wasser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" r="9901"/>
          <a:stretch/>
        </p:blipFill>
        <p:spPr>
          <a:xfrm>
            <a:off x="-1425" y="5497897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Wasser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r="6356"/>
          <a:stretch/>
        </p:blipFill>
        <p:spPr>
          <a:xfrm flipH="1">
            <a:off x="-1425" y="5221111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-1425" y="5961106"/>
            <a:ext cx="12188952" cy="896846"/>
          </a:xfrm>
          <a:prstGeom prst="rect">
            <a:avLst/>
          </a:prstGeom>
          <a:gradFill>
            <a:gsLst>
              <a:gs pos="2500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05872" y="1309047"/>
            <a:ext cx="9602789" cy="2667000"/>
          </a:xfrm>
        </p:spPr>
        <p:txBody>
          <a:bodyPr anchor="b">
            <a:noAutofit/>
          </a:bodyPr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05872" y="4038600"/>
            <a:ext cx="9601200" cy="990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all"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44036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44036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0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618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868924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62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370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5669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409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9028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de-DE" smtClean="0"/>
              <a:pPr/>
              <a:t>21.07.2021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244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5302213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2955212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3939478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6325611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1373545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801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340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immel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93813" y="1309047"/>
            <a:ext cx="9601252" cy="2667000"/>
          </a:xfrm>
        </p:spPr>
        <p:txBody>
          <a:bodyPr anchor="b">
            <a:normAutofit/>
          </a:bodyPr>
          <a:lstStyle>
            <a:lvl1pPr algn="ctr">
              <a:defRPr sz="6000" b="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93813" y="4038600"/>
            <a:ext cx="96012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341120" y="1572768"/>
            <a:ext cx="4572000" cy="414223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78880" y="1572768"/>
            <a:ext cx="4572000" cy="414223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341120" y="2365861"/>
            <a:ext cx="4572000" cy="33491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278880" y="1572768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78880" y="2365861"/>
            <a:ext cx="4572000" cy="33491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mmel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0413" y="685800"/>
            <a:ext cx="6858000" cy="4572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760413" y="685800"/>
            <a:ext cx="6858000" cy="4572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immel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58000"/>
                </a:schemeClr>
              </a:gs>
              <a:gs pos="88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 lang="de-DE" dirty="0"/>
          </a:p>
        </p:txBody>
      </p:sp>
      <p:sp>
        <p:nvSpPr>
          <p:cNvPr id="8" name="Wasser3"/>
          <p:cNvSpPr/>
          <p:nvPr/>
        </p:nvSpPr>
        <p:spPr>
          <a:xfrm>
            <a:off x="2552" y="6064101"/>
            <a:ext cx="12188952" cy="793899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49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Wasser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" r="9901"/>
          <a:stretch/>
        </p:blipFill>
        <p:spPr>
          <a:xfrm>
            <a:off x="-1425" y="6256181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Wasser1"/>
          <p:cNvPicPr>
            <a:picLocks noChangeAspect="1"/>
          </p:cNvPicPr>
          <p:nvPr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r="6356"/>
          <a:stretch/>
        </p:blipFill>
        <p:spPr>
          <a:xfrm flipH="1">
            <a:off x="-1425" y="5979395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341120" y="265176"/>
            <a:ext cx="9509759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9509760" cy="4142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tx1"/>
                </a:solidFill>
              </a:defRPr>
            </a:lvl1pPr>
          </a:lstStyle>
          <a:p>
            <a:fld id="{5586B75A-687E-405C-8A0B-8D00578BA2C3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baseline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accent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6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6pPr>
      <a:lvl7pPr marL="19202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6840">
          <p15:clr>
            <a:srgbClr val="F26B43"/>
          </p15:clr>
        </p15:guide>
        <p15:guide id="4" orient="horz" pos="984">
          <p15:clr>
            <a:srgbClr val="F26B43"/>
          </p15:clr>
        </p15:guide>
        <p15:guide id="5" orient="horz" pos="3600">
          <p15:clr>
            <a:srgbClr val="F26B43"/>
          </p15:clr>
        </p15:guide>
        <p15:guide id="6" pos="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1403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defTabSz="914400">
              <a:spcBef>
                <a:spcPct val="0"/>
              </a:spcBef>
              <a:buNone/>
            </a:pPr>
            <a:r>
              <a:rPr lang="de-DE" sz="6000" b="0" i="0" dirty="0" err="1">
                <a:solidFill>
                  <a:srgbClr val="3691AA">
                    <a:lumMod val="50000"/>
                  </a:srgbClr>
                </a:solidFill>
                <a:latin typeface="Georgia"/>
              </a:rPr>
              <a:t>FlyAway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de-DE" sz="1800" b="0" i="0" baseline="0" dirty="0">
                <a:solidFill>
                  <a:srgbClr val="3691AA"/>
                </a:solidFill>
              </a:rPr>
              <a:t>Fliegen Sie mit uns in den Urlaub!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390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ct val="0"/>
              </a:spcBef>
              <a:buNone/>
            </a:pPr>
            <a:r>
              <a:rPr lang="de-DE" sz="4800" b="0" i="0" dirty="0">
                <a:solidFill>
                  <a:srgbClr val="3691AA">
                    <a:lumMod val="50000"/>
                  </a:srgbClr>
                </a:solidFill>
                <a:latin typeface="Georgia"/>
              </a:rPr>
              <a:t>Orte, die wir täglich anfliegen</a:t>
            </a:r>
            <a:endParaRPr lang="de-DE" sz="4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b="0" i="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München</a:t>
            </a:r>
          </a:p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Barcelona</a:t>
            </a:r>
          </a:p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Mailand</a:t>
            </a:r>
          </a:p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Athen</a:t>
            </a:r>
          </a:p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Paris</a:t>
            </a:r>
          </a:p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Wien</a:t>
            </a:r>
          </a:p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Berlin</a:t>
            </a:r>
            <a:endParaRPr lang="de-DE" sz="24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AD042A0-F616-414B-9609-B582AB67ED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440" y="1930400"/>
            <a:ext cx="5505529" cy="431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5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ct val="0"/>
              </a:spcBef>
              <a:buNone/>
            </a:pPr>
            <a:r>
              <a:rPr lang="de-DE" sz="4800" b="0" i="0" dirty="0">
                <a:solidFill>
                  <a:srgbClr val="3691AA">
                    <a:lumMod val="50000"/>
                  </a:srgbClr>
                </a:solidFill>
                <a:latin typeface="Georgia"/>
              </a:rPr>
              <a:t>Gründe, mit uns zu fliegen</a:t>
            </a:r>
            <a:endParaRPr lang="de-DE" sz="4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b="0" i="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Unsere Flugzeuge sind top fit</a:t>
            </a:r>
          </a:p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Unsere Piloten sind immer gut drauf</a:t>
            </a:r>
          </a:p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Unser Service ist 1A</a:t>
            </a:r>
          </a:p>
          <a:p>
            <a:pPr marL="274320" indent="-228600" algn="l" defTabSz="914400"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de-DE" sz="24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Unsere Preise sind </a:t>
            </a:r>
            <a:r>
              <a:rPr lang="de-DE" sz="2400" dirty="0" err="1">
                <a:solidFill>
                  <a:srgbClr val="3691AA">
                    <a:lumMod val="75000"/>
                  </a:srgbClr>
                </a:solidFill>
                <a:latin typeface="Georgia"/>
              </a:rPr>
              <a:t>low</a:t>
            </a:r>
            <a:r>
              <a:rPr lang="de-DE" sz="24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 </a:t>
            </a:r>
            <a:r>
              <a:rPr lang="de-DE" sz="2400" dirty="0" err="1">
                <a:solidFill>
                  <a:srgbClr val="3691AA">
                    <a:lumMod val="75000"/>
                  </a:srgbClr>
                </a:solidFill>
                <a:latin typeface="Georgia"/>
              </a:rPr>
              <a:t>level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90888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001025A-6F7B-4A52-B51C-0CB20E44B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4800" dirty="0">
                <a:solidFill>
                  <a:srgbClr val="3691AA">
                    <a:lumMod val="50000"/>
                  </a:srgbClr>
                </a:solidFill>
                <a:latin typeface="Georgia"/>
              </a:rPr>
              <a:t>Preise, die Sie lieben werden</a:t>
            </a:r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DA0F1FC3-681B-4DA3-849B-21D45F9B99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0520025"/>
              </p:ext>
            </p:extLst>
          </p:nvPr>
        </p:nvGraphicFramePr>
        <p:xfrm>
          <a:off x="677334" y="2132308"/>
          <a:ext cx="7863350" cy="2304000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2472266">
                  <a:extLst>
                    <a:ext uri="{9D8B030D-6E8A-4147-A177-3AD203B41FA5}">
                      <a16:colId xmlns:a16="http://schemas.microsoft.com/office/drawing/2014/main" val="3611126129"/>
                    </a:ext>
                  </a:extLst>
                </a:gridCol>
                <a:gridCol w="1347771">
                  <a:extLst>
                    <a:ext uri="{9D8B030D-6E8A-4147-A177-3AD203B41FA5}">
                      <a16:colId xmlns:a16="http://schemas.microsoft.com/office/drawing/2014/main" val="1517238543"/>
                    </a:ext>
                  </a:extLst>
                </a:gridCol>
                <a:gridCol w="1347771">
                  <a:extLst>
                    <a:ext uri="{9D8B030D-6E8A-4147-A177-3AD203B41FA5}">
                      <a16:colId xmlns:a16="http://schemas.microsoft.com/office/drawing/2014/main" val="2054858183"/>
                    </a:ext>
                  </a:extLst>
                </a:gridCol>
                <a:gridCol w="1347771">
                  <a:extLst>
                    <a:ext uri="{9D8B030D-6E8A-4147-A177-3AD203B41FA5}">
                      <a16:colId xmlns:a16="http://schemas.microsoft.com/office/drawing/2014/main" val="245155422"/>
                    </a:ext>
                  </a:extLst>
                </a:gridCol>
                <a:gridCol w="1347771">
                  <a:extLst>
                    <a:ext uri="{9D8B030D-6E8A-4147-A177-3AD203B41FA5}">
                      <a16:colId xmlns:a16="http://schemas.microsoft.com/office/drawing/2014/main" val="1280434354"/>
                    </a:ext>
                  </a:extLst>
                </a:gridCol>
              </a:tblGrid>
              <a:tr h="460800">
                <a:tc gridSpan="5">
                  <a:txBody>
                    <a:bodyPr/>
                    <a:lstStyle/>
                    <a:p>
                      <a:r>
                        <a:rPr lang="de-CH" dirty="0"/>
                        <a:t>Hin- und Rückflüge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185421"/>
                  </a:ext>
                </a:extLst>
              </a:tr>
              <a:tr h="460800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Rom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Paris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Barcelona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Athen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314792"/>
                  </a:ext>
                </a:extLst>
              </a:tr>
              <a:tr h="460800">
                <a:tc>
                  <a:txBody>
                    <a:bodyPr/>
                    <a:lstStyle/>
                    <a:p>
                      <a:r>
                        <a:rPr lang="de-CH" dirty="0"/>
                        <a:t>First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720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450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4305132"/>
                  </a:ext>
                </a:extLst>
              </a:tr>
              <a:tr h="460800">
                <a:tc>
                  <a:txBody>
                    <a:bodyPr/>
                    <a:lstStyle/>
                    <a:p>
                      <a:r>
                        <a:rPr lang="de-CH" dirty="0"/>
                        <a:t>Business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540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420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620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96086"/>
                  </a:ext>
                </a:extLst>
              </a:tr>
              <a:tr h="460800">
                <a:tc>
                  <a:txBody>
                    <a:bodyPr/>
                    <a:lstStyle/>
                    <a:p>
                      <a:r>
                        <a:rPr lang="de-CH" dirty="0"/>
                        <a:t>Economy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450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299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299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/>
                        <a:t>470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20311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358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lnSpc>
                <a:spcPct val="90000"/>
              </a:lnSpc>
              <a:spcBef>
                <a:spcPct val="0"/>
              </a:spcBef>
              <a:buNone/>
            </a:pPr>
            <a:r>
              <a:rPr lang="de-DE" sz="3800" b="0" i="0" dirty="0">
                <a:solidFill>
                  <a:srgbClr val="3691AA">
                    <a:lumMod val="50000"/>
                  </a:srgbClr>
                </a:solidFill>
                <a:latin typeface="Georgia"/>
              </a:rPr>
              <a:t>Anzahl Flüge pro Jahr</a:t>
            </a:r>
            <a:endParaRPr lang="de-DE" dirty="0"/>
          </a:p>
        </p:txBody>
      </p:sp>
      <p:graphicFrame>
        <p:nvGraphicFramePr>
          <p:cNvPr id="8" name="Inhaltsplatzhalter 7" descr="Gruppiertes Säulendiagramm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9385314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868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lnSpc>
                <a:spcPct val="90000"/>
              </a:lnSpc>
              <a:spcBef>
                <a:spcPct val="0"/>
              </a:spcBef>
              <a:buNone/>
            </a:pPr>
            <a:r>
              <a:rPr lang="de-DE" sz="3800" b="0" i="0" dirty="0">
                <a:solidFill>
                  <a:srgbClr val="3691AA">
                    <a:lumMod val="50000"/>
                  </a:srgbClr>
                </a:solidFill>
                <a:latin typeface="Georgia"/>
              </a:rPr>
              <a:t>Von Metropole zu Metropole</a:t>
            </a:r>
            <a:endParaRPr lang="de-DE" dirty="0"/>
          </a:p>
        </p:txBody>
      </p:sp>
      <p:graphicFrame>
        <p:nvGraphicFramePr>
          <p:cNvPr id="8" name="Inhaltsplatzhalter 7">
            <a:extLst>
              <a:ext uri="{FF2B5EF4-FFF2-40B4-BE49-F238E27FC236}">
                <a16:creationId xmlns:a16="http://schemas.microsoft.com/office/drawing/2014/main" id="{32006C12-EF11-4132-BEDB-48A7307959E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68791303"/>
              </p:ext>
            </p:extLst>
          </p:nvPr>
        </p:nvGraphicFramePr>
        <p:xfrm>
          <a:off x="677863" y="1573306"/>
          <a:ext cx="8596139" cy="4791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feld 11">
            <a:extLst>
              <a:ext uri="{FF2B5EF4-FFF2-40B4-BE49-F238E27FC236}">
                <a16:creationId xmlns:a16="http://schemas.microsoft.com/office/drawing/2014/main" id="{90985EF6-49F1-4741-9DB0-23A19C0C819D}"/>
              </a:ext>
            </a:extLst>
          </p:cNvPr>
          <p:cNvSpPr txBox="1"/>
          <p:nvPr/>
        </p:nvSpPr>
        <p:spPr>
          <a:xfrm>
            <a:off x="1667435" y="3420857"/>
            <a:ext cx="24204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6000" dirty="0">
                <a:solidFill>
                  <a:schemeClr val="bg1"/>
                </a:solidFill>
              </a:rPr>
              <a:t>Zürich</a:t>
            </a:r>
          </a:p>
        </p:txBody>
      </p:sp>
    </p:spTree>
    <p:extLst>
      <p:ext uri="{BB962C8B-B14F-4D97-AF65-F5344CB8AC3E}">
        <p14:creationId xmlns:p14="http://schemas.microsoft.com/office/powerpoint/2010/main" val="144107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defTabSz="914400">
              <a:spcBef>
                <a:spcPct val="0"/>
              </a:spcBef>
              <a:buNone/>
            </a:pPr>
            <a:r>
              <a:rPr lang="de-DE" sz="3400" b="0" i="0" dirty="0">
                <a:solidFill>
                  <a:srgbClr val="3691AA">
                    <a:lumMod val="50000"/>
                  </a:srgbClr>
                </a:solidFill>
                <a:latin typeface="Georgia"/>
              </a:rPr>
              <a:t>Layout «Bild mit Beschriftung»</a:t>
            </a:r>
            <a:endParaRPr lang="de-DE" dirty="0"/>
          </a:p>
        </p:txBody>
      </p:sp>
      <p:pic>
        <p:nvPicPr>
          <p:cNvPr id="7" name="Bildplatzhalter 6" descr="Großaufnahme von Blüte, Seestern und Muscheln auf weißem Sand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93" b="16493"/>
          <a:stretch>
            <a:fillRect/>
          </a:stretch>
        </p:blipFill>
        <p:spPr/>
      </p:pic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indent="0" algn="l" defTabSz="914400">
              <a:lnSpc>
                <a:spcPct val="100000"/>
              </a:lnSpc>
              <a:spcBef>
                <a:spcPts val="1800"/>
              </a:spcBef>
              <a:buNone/>
            </a:pPr>
            <a:r>
              <a:rPr lang="de-DE" sz="1400" b="0" i="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Beschriftung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188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cean 16x9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000">
            <a:solidFill>
              <a:schemeClr val="accent2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Office Theme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000">
            <a:solidFill>
              <a:schemeClr val="accent2"/>
            </a:soli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000">
            <a:solidFill>
              <a:schemeClr val="accent2"/>
            </a:solidFill>
          </a:defRPr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356986D-C996-484B-B89B-8CCA3DA58E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58EB4F9-C3A0-46C0-8453-0A407E509D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73529D-1EB2-4B28-9427-896177FF6D5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Präsentation Ozean (Breitbild)</Template>
  <TotalTime>0</TotalTime>
  <Words>98</Words>
  <Application>Microsoft Office PowerPoint</Application>
  <PresentationFormat>Breitbild</PresentationFormat>
  <Paragraphs>44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7</vt:i4>
      </vt:variant>
    </vt:vector>
  </HeadingPairs>
  <TitlesOfParts>
    <vt:vector size="13" baseType="lpstr">
      <vt:lpstr>Arial</vt:lpstr>
      <vt:lpstr>Georgia</vt:lpstr>
      <vt:lpstr>Trebuchet MS</vt:lpstr>
      <vt:lpstr>Wingdings 3</vt:lpstr>
      <vt:lpstr>Ocean 16x9</vt:lpstr>
      <vt:lpstr>Facette</vt:lpstr>
      <vt:lpstr>FlyAway</vt:lpstr>
      <vt:lpstr>Orte, die wir täglich anfliegen</vt:lpstr>
      <vt:lpstr>Gründe, mit uns zu fliegen</vt:lpstr>
      <vt:lpstr>Preise, die Sie lieben werden</vt:lpstr>
      <vt:lpstr>Anzahl Flüge pro Jahr</vt:lpstr>
      <vt:lpstr>Von Metropole zu Metropole</vt:lpstr>
      <vt:lpstr>Layout «Bild mit Beschriftung»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2017-10-24T07:46:55Z</dcterms:created>
  <dcterms:modified xsi:type="dcterms:W3CDTF">2021-07-21T12:38:12Z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TC028952569991</vt:lpwstr>
  </property>
  <property fmtid="{D5CDD505-2E9C-101B-9397-08002B2CF9AE}" pid="3" name="ContentTypeId">
    <vt:lpwstr>0x010100BE0A218B65CF8F4E9AF05F2AB7592672</vt:lpwstr>
  </property>
</Properties>
</file>