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7"/>
  </p:notesMasterIdLst>
  <p:handoutMasterIdLst>
    <p:handoutMasterId r:id="rId8"/>
  </p:handoutMasterIdLst>
  <p:sldIdLst>
    <p:sldId id="256" r:id="rId5"/>
    <p:sldId id="258" r:id="rId6"/>
  </p:sldIdLst>
  <p:sldSz cx="12188825" cy="6858000"/>
  <p:notesSz cx="6858000" cy="9144000"/>
  <p:defaultTextStyle>
    <a:defPPr rtl="0">
      <a:defRPr lang="de-de"/>
    </a:defPPr>
    <a:lvl1pPr marL="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49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898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48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797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46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696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645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594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3" pos="383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9" autoAdjust="0"/>
    <p:restoredTop sz="94492" autoAdjust="0"/>
  </p:normalViewPr>
  <p:slideViewPr>
    <p:cSldViewPr>
      <p:cViewPr varScale="1">
        <p:scale>
          <a:sx n="119" d="100"/>
          <a:sy n="119" d="100"/>
        </p:scale>
        <p:origin x="132" y="270"/>
      </p:cViewPr>
      <p:guideLst>
        <p:guide orient="horz" pos="2160"/>
        <p:guide pos="383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howGuides="1">
      <p:cViewPr varScale="1">
        <p:scale>
          <a:sx n="89" d="100"/>
          <a:sy n="89" d="100"/>
        </p:scale>
        <p:origin x="2040" y="6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Esther Wyss" userId="e187b35b-e83b-449e-ab70-c8c49c8548df" providerId="ADAL" clId="{FAE9C8EA-B50F-4041-BE3F-43166E9961FE}"/>
    <pc:docChg chg="modSld">
      <pc:chgData name="Esther Wyss" userId="e187b35b-e83b-449e-ab70-c8c49c8548df" providerId="ADAL" clId="{FAE9C8EA-B50F-4041-BE3F-43166E9961FE}" dt="2021-07-21T07:33:41.852" v="1" actId="20577"/>
      <pc:docMkLst>
        <pc:docMk/>
      </pc:docMkLst>
      <pc:sldChg chg="modSp mod">
        <pc:chgData name="Esther Wyss" userId="e187b35b-e83b-449e-ab70-c8c49c8548df" providerId="ADAL" clId="{FAE9C8EA-B50F-4041-BE3F-43166E9961FE}" dt="2021-07-21T07:33:41.852" v="1" actId="20577"/>
        <pc:sldMkLst>
          <pc:docMk/>
          <pc:sldMk cId="2041341814" sldId="258"/>
        </pc:sldMkLst>
        <pc:spChg chg="mod">
          <ac:chgData name="Esther Wyss" userId="e187b35b-e83b-449e-ab70-c8c49c8548df" providerId="ADAL" clId="{FAE9C8EA-B50F-4041-BE3F-43166E9961FE}" dt="2021-07-21T07:33:41.852" v="1" actId="20577"/>
          <ac:spMkLst>
            <pc:docMk/>
            <pc:sldMk cId="2041341814" sldId="258"/>
            <ac:spMk id="6" creationId="{00000000-0000-0000-0000-000000000000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de-DE" dirty="0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8A5882B2-4E18-4D61-8380-52774F86D006}" type="datetime1">
              <a:rPr lang="de-DE" smtClean="0"/>
              <a:t>21.07.2021</a:t>
            </a:fld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A8E322BB-75AD-4A1E-9661-2724167329F0}" type="slidenum">
              <a:rPr lang="de-DE" smtClean="0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51270579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de-DE" noProof="0" dirty="0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B260F2D0-9B4D-40DC-BA5C-7B9FD4F3296E}" type="datetime1">
              <a:rPr lang="de-DE" noProof="0" smtClean="0"/>
              <a:t>21.07.2021</a:t>
            </a:fld>
            <a:endParaRPr lang="de-DE" noProof="0" dirty="0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de-DE" noProof="0" dirty="0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de-DE" noProof="0" dirty="0"/>
              <a:t>Textmasterformat durch Klicken bearbeiten</a:t>
            </a:r>
          </a:p>
          <a:p>
            <a:pPr lvl="1" rtl="0"/>
            <a:r>
              <a:rPr lang="de-DE" noProof="0" dirty="0"/>
              <a:t>Zweite Ebene</a:t>
            </a:r>
          </a:p>
          <a:p>
            <a:pPr lvl="2" rtl="0"/>
            <a:r>
              <a:rPr lang="de-DE" noProof="0" dirty="0"/>
              <a:t>Dritte Ebene</a:t>
            </a:r>
          </a:p>
          <a:p>
            <a:pPr lvl="3" rtl="0"/>
            <a:r>
              <a:rPr lang="de-DE" noProof="0" dirty="0"/>
              <a:t>Vierte Ebene</a:t>
            </a:r>
          </a:p>
          <a:p>
            <a:pPr lvl="4" rtl="0"/>
            <a:r>
              <a:rPr lang="de-DE" noProof="0" dirty="0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de-DE" noProof="0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B045B7DE-1198-4F2F-B574-CA8CAE341642}" type="slidenum">
              <a:rPr lang="de-DE" noProof="0" smtClean="0"/>
              <a:t>‹Nr.›</a:t>
            </a:fld>
            <a:endParaRPr lang="de-DE" noProof="0" dirty="0"/>
          </a:p>
        </p:txBody>
      </p:sp>
    </p:spTree>
    <p:extLst>
      <p:ext uri="{BB962C8B-B14F-4D97-AF65-F5344CB8AC3E}">
        <p14:creationId xmlns:p14="http://schemas.microsoft.com/office/powerpoint/2010/main" val="1882312455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49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898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48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797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46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696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645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594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B045B7DE-1198-4F2F-B574-CA8CAE341642}" type="slidenum">
              <a:rPr lang="de-DE" noProof="0" smtClean="0"/>
              <a:t>1</a:t>
            </a:fld>
            <a:endParaRPr lang="de-DE" noProof="0" dirty="0"/>
          </a:p>
        </p:txBody>
      </p:sp>
    </p:spTree>
    <p:extLst>
      <p:ext uri="{BB962C8B-B14F-4D97-AF65-F5344CB8AC3E}">
        <p14:creationId xmlns:p14="http://schemas.microsoft.com/office/powerpoint/2010/main" val="11937830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B045B7DE-1198-4F2F-B574-CA8CAE341642}" type="slidenum">
              <a:rPr lang="de-DE" noProof="0" smtClean="0"/>
              <a:t>2</a:t>
            </a:fld>
            <a:endParaRPr lang="de-DE" noProof="0" dirty="0"/>
          </a:p>
        </p:txBody>
      </p:sp>
    </p:spTree>
    <p:extLst>
      <p:ext uri="{BB962C8B-B14F-4D97-AF65-F5344CB8AC3E}">
        <p14:creationId xmlns:p14="http://schemas.microsoft.com/office/powerpoint/2010/main" val="20680975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Quadrate"/>
          <p:cNvGrpSpPr/>
          <p:nvPr/>
        </p:nvGrpSpPr>
        <p:grpSpPr>
          <a:xfrm>
            <a:off x="0" y="1135743"/>
            <a:ext cx="1622332" cy="799981"/>
            <a:chOff x="0" y="452558"/>
            <a:chExt cx="914400" cy="524182"/>
          </a:xfrm>
        </p:grpSpPr>
        <p:sp>
          <p:nvSpPr>
            <p:cNvPr id="8" name="Abgerundetes Rechteck 7"/>
            <p:cNvSpPr/>
            <p:nvPr/>
          </p:nvSpPr>
          <p:spPr>
            <a:xfrm>
              <a:off x="591671" y="452558"/>
              <a:ext cx="322729" cy="524180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de-DE" noProof="0" dirty="0"/>
            </a:p>
          </p:txBody>
        </p:sp>
        <p:sp>
          <p:nvSpPr>
            <p:cNvPr id="9" name="Abgerundetes Rechteck 8"/>
            <p:cNvSpPr/>
            <p:nvPr/>
          </p:nvSpPr>
          <p:spPr>
            <a:xfrm>
              <a:off x="215154" y="452558"/>
              <a:ext cx="322729" cy="524180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de-DE" noProof="0" dirty="0"/>
            </a:p>
          </p:txBody>
        </p:sp>
        <p:sp>
          <p:nvSpPr>
            <p:cNvPr id="10" name="Rechteck 9, Ecken auf gleicher Seite abgerundet"/>
            <p:cNvSpPr/>
            <p:nvPr/>
          </p:nvSpPr>
          <p:spPr>
            <a:xfrm rot="5400000">
              <a:off x="-181408" y="633966"/>
              <a:ext cx="524182" cy="161366"/>
            </a:xfrm>
            <a:prstGeom prst="round2SameRect">
              <a:avLst>
                <a:gd name="adj1" fmla="val 29167"/>
                <a:gd name="adj2" fmla="val 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de-DE" noProof="0" dirty="0"/>
            </a:p>
          </p:txBody>
        </p:sp>
      </p:grp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828324" y="362396"/>
            <a:ext cx="9141619" cy="1676400"/>
          </a:xfrm>
        </p:spPr>
        <p:txBody>
          <a:bodyPr rtlCol="0">
            <a:noAutofit/>
          </a:bodyPr>
          <a:lstStyle>
            <a:lvl1pPr>
              <a:lnSpc>
                <a:spcPct val="80000"/>
              </a:lnSpc>
              <a:defRPr sz="6000"/>
            </a:lvl1pPr>
          </a:lstStyle>
          <a:p>
            <a:pPr rtl="0"/>
            <a:r>
              <a:rPr lang="de-DE" noProof="0"/>
              <a:t>Mastertitelformat bearbeiten</a:t>
            </a:r>
            <a:endParaRPr lang="de-DE" noProof="0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828324" y="2089595"/>
            <a:ext cx="9141619" cy="886344"/>
          </a:xfrm>
        </p:spPr>
        <p:txBody>
          <a:bodyPr rtlCol="0">
            <a:normAutofit/>
          </a:bodyPr>
          <a:lstStyle>
            <a:lvl1pPr marL="0" indent="0" algn="l">
              <a:buNone/>
              <a:defRPr sz="2800">
                <a:solidFill>
                  <a:schemeClr val="accent1">
                    <a:lumMod val="75000"/>
                  </a:schemeClr>
                </a:solidFill>
              </a:defRPr>
            </a:lvl1pPr>
            <a:lvl2pPr marL="6094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9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4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9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4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9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rtl="0"/>
            <a:r>
              <a:rPr lang="de-DE" noProof="0"/>
              <a:t>Master-Untertitelformat bearbeiten</a:t>
            </a:r>
            <a:endParaRPr lang="de-DE" noProof="0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de-DE" noProof="0" dirty="0"/>
              <a:t>Fußzeile hinzufügen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37112E8E-53FD-45CB-8670-71C14E758DDE}" type="datetime1">
              <a:rPr lang="de-DE" noProof="0" smtClean="0"/>
              <a:t>21.07.2021</a:t>
            </a:fld>
            <a:endParaRPr lang="de-DE" noProof="0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4C99D79-8A4B-4031-B1E0-AF26F8EDF2BC}" type="slidenum">
              <a:rPr lang="de-DE" noProof="0" smtClean="0"/>
              <a:t>‹Nr.›</a:t>
            </a:fld>
            <a:endParaRPr lang="de-DE" noProof="0" dirty="0"/>
          </a:p>
        </p:txBody>
      </p:sp>
    </p:spTree>
    <p:extLst>
      <p:ext uri="{BB962C8B-B14F-4D97-AF65-F5344CB8AC3E}">
        <p14:creationId xmlns:p14="http://schemas.microsoft.com/office/powerpoint/2010/main" val="3887510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de-DE" noProof="0"/>
              <a:t>Mastertitelformat bearbeiten</a:t>
            </a:r>
            <a:endParaRPr lang="de-DE" noProof="0" dirty="0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 rtlCol="0"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 baseline="0"/>
            </a:lvl8pPr>
            <a:lvl9pPr>
              <a:defRPr baseline="0"/>
            </a:lvl9pPr>
          </a:lstStyle>
          <a:p>
            <a:pPr lvl="0" rtl="0"/>
            <a:r>
              <a:rPr lang="de-DE" noProof="0"/>
              <a:t>Mastertextformat bearbeiten</a:t>
            </a:r>
          </a:p>
          <a:p>
            <a:pPr lvl="1" rtl="0"/>
            <a:r>
              <a:rPr lang="de-DE" noProof="0"/>
              <a:t>Zweite Ebene</a:t>
            </a:r>
          </a:p>
          <a:p>
            <a:pPr lvl="2" rtl="0"/>
            <a:r>
              <a:rPr lang="de-DE" noProof="0"/>
              <a:t>Dritte Ebene</a:t>
            </a:r>
          </a:p>
          <a:p>
            <a:pPr lvl="3" rtl="0"/>
            <a:r>
              <a:rPr lang="de-DE" noProof="0"/>
              <a:t>Vierte Ebene</a:t>
            </a:r>
          </a:p>
          <a:p>
            <a:pPr lvl="4" rtl="0"/>
            <a:r>
              <a:rPr lang="de-DE" noProof="0"/>
              <a:t>Fünfte Ebene</a:t>
            </a:r>
            <a:endParaRPr lang="de-DE" noProof="0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de-DE" noProof="0" dirty="0"/>
              <a:t>Fußzeile hinzufügen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63C5653C-907B-404F-841B-31AC2DF5FDFD}" type="datetime1">
              <a:rPr lang="de-DE" noProof="0" smtClean="0"/>
              <a:t>21.07.2021</a:t>
            </a:fld>
            <a:endParaRPr lang="de-DE" noProof="0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4C99D79-8A4B-4031-B1E0-AF26F8EDF2BC}" type="slidenum">
              <a:rPr lang="de-DE" noProof="0" smtClean="0"/>
              <a:t>‹Nr.›</a:t>
            </a:fld>
            <a:endParaRPr lang="de-DE" noProof="0" dirty="0"/>
          </a:p>
        </p:txBody>
      </p:sp>
    </p:spTree>
    <p:extLst>
      <p:ext uri="{BB962C8B-B14F-4D97-AF65-F5344CB8AC3E}">
        <p14:creationId xmlns:p14="http://schemas.microsoft.com/office/powerpoint/2010/main" val="2640825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Quadrate"/>
          <p:cNvGrpSpPr/>
          <p:nvPr/>
        </p:nvGrpSpPr>
        <p:grpSpPr>
          <a:xfrm rot="5400000">
            <a:off x="9583007" y="233864"/>
            <a:ext cx="1063300" cy="524046"/>
            <a:chOff x="0" y="452558"/>
            <a:chExt cx="914400" cy="524182"/>
          </a:xfrm>
        </p:grpSpPr>
        <p:sp>
          <p:nvSpPr>
            <p:cNvPr id="8" name="Abgerundetes Rechteck 7"/>
            <p:cNvSpPr/>
            <p:nvPr/>
          </p:nvSpPr>
          <p:spPr>
            <a:xfrm>
              <a:off x="591671" y="452558"/>
              <a:ext cx="322729" cy="524180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de-DE" noProof="0" dirty="0"/>
            </a:p>
          </p:txBody>
        </p:sp>
        <p:sp>
          <p:nvSpPr>
            <p:cNvPr id="9" name="Abgerundetes Rechteck 8"/>
            <p:cNvSpPr/>
            <p:nvPr/>
          </p:nvSpPr>
          <p:spPr>
            <a:xfrm>
              <a:off x="215154" y="452558"/>
              <a:ext cx="322729" cy="524180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de-DE" noProof="0" dirty="0"/>
            </a:p>
          </p:txBody>
        </p:sp>
        <p:sp>
          <p:nvSpPr>
            <p:cNvPr id="10" name="Rechteck 9, Ecken auf gleicher Seite abgerundet"/>
            <p:cNvSpPr/>
            <p:nvPr/>
          </p:nvSpPr>
          <p:spPr>
            <a:xfrm rot="5400000">
              <a:off x="-181408" y="633966"/>
              <a:ext cx="524182" cy="161366"/>
            </a:xfrm>
            <a:prstGeom prst="round2SameRect">
              <a:avLst>
                <a:gd name="adj1" fmla="val 29167"/>
                <a:gd name="adj2" fmla="val 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de-DE" noProof="0" dirty="0"/>
            </a:p>
          </p:txBody>
        </p:sp>
      </p:grpSp>
      <p:grpSp>
        <p:nvGrpSpPr>
          <p:cNvPr id="15" name="untere Grafik"/>
          <p:cNvGrpSpPr/>
          <p:nvPr/>
        </p:nvGrpSpPr>
        <p:grpSpPr>
          <a:xfrm>
            <a:off x="0" y="5395517"/>
            <a:ext cx="12188825" cy="1462483"/>
            <a:chOff x="0" y="4046638"/>
            <a:chExt cx="9144000" cy="1096862"/>
          </a:xfrm>
        </p:grpSpPr>
        <p:sp>
          <p:nvSpPr>
            <p:cNvPr id="16" name="Freihandform 15"/>
            <p:cNvSpPr/>
            <p:nvPr/>
          </p:nvSpPr>
          <p:spPr bwMode="ltGray">
            <a:xfrm rot="5400000">
              <a:off x="4119794" y="119293"/>
              <a:ext cx="904412" cy="9144000"/>
            </a:xfrm>
            <a:custGeom>
              <a:avLst/>
              <a:gdLst/>
              <a:ahLst/>
              <a:cxnLst/>
              <a:rect l="l" t="t" r="r" b="b"/>
              <a:pathLst>
                <a:path w="904412" h="9144000">
                  <a:moveTo>
                    <a:pt x="0" y="0"/>
                  </a:moveTo>
                  <a:lnTo>
                    <a:pt x="904412" y="0"/>
                  </a:lnTo>
                  <a:lnTo>
                    <a:pt x="904412" y="9144000"/>
                  </a:lnTo>
                  <a:lnTo>
                    <a:pt x="391235" y="9144000"/>
                  </a:lnTo>
                  <a:cubicBezTo>
                    <a:pt x="445385" y="6730684"/>
                    <a:pt x="250230" y="1995757"/>
                    <a:pt x="0" y="0"/>
                  </a:cubicBezTo>
                  <a:close/>
                </a:path>
              </a:pathLst>
            </a:custGeom>
            <a:solidFill>
              <a:schemeClr val="tx1">
                <a:alpha val="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de-DE" noProof="0" dirty="0"/>
            </a:p>
          </p:txBody>
        </p:sp>
        <p:sp>
          <p:nvSpPr>
            <p:cNvPr id="17" name="Rechteck 72"/>
            <p:cNvSpPr/>
            <p:nvPr/>
          </p:nvSpPr>
          <p:spPr bwMode="ltGray">
            <a:xfrm rot="5400000">
              <a:off x="4023569" y="23069"/>
              <a:ext cx="1096862" cy="9144000"/>
            </a:xfrm>
            <a:custGeom>
              <a:avLst/>
              <a:gdLst/>
              <a:ahLst/>
              <a:cxnLst/>
              <a:rect l="l" t="t" r="r" b="b"/>
              <a:pathLst>
                <a:path w="1096862" h="9144000">
                  <a:moveTo>
                    <a:pt x="1096861" y="9136375"/>
                  </a:moveTo>
                  <a:lnTo>
                    <a:pt x="1096861" y="0"/>
                  </a:lnTo>
                  <a:lnTo>
                    <a:pt x="1096862" y="0"/>
                  </a:lnTo>
                  <a:lnTo>
                    <a:pt x="1096862" y="9136375"/>
                  </a:lnTo>
                  <a:close/>
                  <a:moveTo>
                    <a:pt x="0" y="0"/>
                  </a:moveTo>
                  <a:lnTo>
                    <a:pt x="142171" y="0"/>
                  </a:lnTo>
                  <a:cubicBezTo>
                    <a:pt x="214017" y="532804"/>
                    <a:pt x="281641" y="1260834"/>
                    <a:pt x="340913" y="2087809"/>
                  </a:cubicBezTo>
                  <a:cubicBezTo>
                    <a:pt x="492781" y="4358443"/>
                    <a:pt x="587048" y="7374964"/>
                    <a:pt x="547354" y="9144000"/>
                  </a:cubicBezTo>
                  <a:lnTo>
                    <a:pt x="452132" y="9144000"/>
                  </a:lnTo>
                  <a:cubicBezTo>
                    <a:pt x="484963" y="4670358"/>
                    <a:pt x="240277" y="2482661"/>
                    <a:pt x="0" y="0"/>
                  </a:cubicBezTo>
                  <a:close/>
                </a:path>
              </a:pathLst>
            </a:custGeom>
            <a:solidFill>
              <a:schemeClr val="tx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 rtl="0"/>
              <a:endParaRPr lang="de-DE" noProof="0" dirty="0"/>
            </a:p>
          </p:txBody>
        </p:sp>
      </p:grpSp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9751060" y="1150514"/>
            <a:ext cx="1828324" cy="5021685"/>
          </a:xfrm>
        </p:spPr>
        <p:txBody>
          <a:bodyPr vert="eaVert" rtlCol="0"/>
          <a:lstStyle/>
          <a:p>
            <a:pPr rtl="0"/>
            <a:r>
              <a:rPr lang="de-DE" noProof="0"/>
              <a:t>Mastertitelformat bearbeiten</a:t>
            </a:r>
            <a:endParaRPr lang="de-DE" noProof="0" dirty="0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1218882" y="1150514"/>
            <a:ext cx="8227457" cy="5021685"/>
          </a:xfrm>
        </p:spPr>
        <p:txBody>
          <a:bodyPr vert="eaVert" rtlCol="0"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 baseline="0"/>
            </a:lvl8pPr>
            <a:lvl9pPr>
              <a:defRPr baseline="0"/>
            </a:lvl9pPr>
          </a:lstStyle>
          <a:p>
            <a:pPr lvl="0" rtl="0"/>
            <a:r>
              <a:rPr lang="de-DE" noProof="0"/>
              <a:t>Mastertextformat bearbeiten</a:t>
            </a:r>
          </a:p>
          <a:p>
            <a:pPr lvl="1" rtl="0"/>
            <a:r>
              <a:rPr lang="de-DE" noProof="0"/>
              <a:t>Zweite Ebene</a:t>
            </a:r>
          </a:p>
          <a:p>
            <a:pPr lvl="2" rtl="0"/>
            <a:r>
              <a:rPr lang="de-DE" noProof="0"/>
              <a:t>Dritte Ebene</a:t>
            </a:r>
          </a:p>
          <a:p>
            <a:pPr lvl="3" rtl="0"/>
            <a:r>
              <a:rPr lang="de-DE" noProof="0"/>
              <a:t>Vierte Ebene</a:t>
            </a:r>
          </a:p>
          <a:p>
            <a:pPr lvl="4" rtl="0"/>
            <a:r>
              <a:rPr lang="de-DE" noProof="0"/>
              <a:t>Fünfte Ebene</a:t>
            </a:r>
            <a:endParaRPr lang="de-DE" noProof="0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de-DE" noProof="0" dirty="0"/>
              <a:t>Fußzeile hinzufügen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1AD4BBA8-0AC3-48E6-A65F-2276EE805D83}" type="datetime1">
              <a:rPr lang="de-DE" noProof="0" smtClean="0"/>
              <a:t>21.07.2021</a:t>
            </a:fld>
            <a:endParaRPr lang="de-DE" noProof="0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4C99D79-8A4B-4031-B1E0-AF26F8EDF2BC}" type="slidenum">
              <a:rPr lang="de-DE" noProof="0" smtClean="0"/>
              <a:t>‹Nr.›</a:t>
            </a:fld>
            <a:endParaRPr lang="de-DE" noProof="0" dirty="0"/>
          </a:p>
        </p:txBody>
      </p:sp>
    </p:spTree>
    <p:extLst>
      <p:ext uri="{BB962C8B-B14F-4D97-AF65-F5344CB8AC3E}">
        <p14:creationId xmlns:p14="http://schemas.microsoft.com/office/powerpoint/2010/main" val="81644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de-DE" noProof="0"/>
              <a:t>Mastertitelformat bearbeiten</a:t>
            </a:r>
            <a:endParaRPr lang="de-DE" noProof="0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 rtlCol="0"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 rtl="0"/>
            <a:r>
              <a:rPr lang="de-DE" noProof="0"/>
              <a:t>Mastertextformat bearbeiten</a:t>
            </a:r>
          </a:p>
          <a:p>
            <a:pPr lvl="1" rtl="0"/>
            <a:r>
              <a:rPr lang="de-DE" noProof="0"/>
              <a:t>Zweite Ebene</a:t>
            </a:r>
          </a:p>
          <a:p>
            <a:pPr lvl="2" rtl="0"/>
            <a:r>
              <a:rPr lang="de-DE" noProof="0"/>
              <a:t>Dritte Ebene</a:t>
            </a:r>
          </a:p>
          <a:p>
            <a:pPr lvl="3" rtl="0"/>
            <a:r>
              <a:rPr lang="de-DE" noProof="0"/>
              <a:t>Vierte Ebene</a:t>
            </a:r>
          </a:p>
          <a:p>
            <a:pPr lvl="4" rtl="0"/>
            <a:r>
              <a:rPr lang="de-DE" noProof="0"/>
              <a:t>Fünfte Ebene</a:t>
            </a:r>
            <a:endParaRPr lang="de-DE" noProof="0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de-DE" noProof="0" dirty="0"/>
              <a:t>Fußzeile hinzufügen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9E7FED6A-850B-4E45-BBE5-2599858D7488}" type="datetime1">
              <a:rPr lang="de-DE" noProof="0" smtClean="0"/>
              <a:t>21.07.2021</a:t>
            </a:fld>
            <a:endParaRPr lang="de-DE" noProof="0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4C99D79-8A4B-4031-B1E0-AF26F8EDF2BC}" type="slidenum">
              <a:rPr lang="de-DE" noProof="0" smtClean="0"/>
              <a:t>‹Nr.›</a:t>
            </a:fld>
            <a:endParaRPr lang="de-DE" noProof="0" dirty="0"/>
          </a:p>
        </p:txBody>
      </p:sp>
    </p:spTree>
    <p:extLst>
      <p:ext uri="{BB962C8B-B14F-4D97-AF65-F5344CB8AC3E}">
        <p14:creationId xmlns:p14="http://schemas.microsoft.com/office/powerpoint/2010/main" val="3435150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Quadrate"/>
          <p:cNvGrpSpPr/>
          <p:nvPr/>
        </p:nvGrpSpPr>
        <p:grpSpPr>
          <a:xfrm>
            <a:off x="0" y="3124415"/>
            <a:ext cx="1622332" cy="805061"/>
            <a:chOff x="0" y="2343311"/>
            <a:chExt cx="1217066" cy="603796"/>
          </a:xfrm>
        </p:grpSpPr>
        <p:sp>
          <p:nvSpPr>
            <p:cNvPr id="8" name="Abgerundetes Rechteck 7"/>
            <p:cNvSpPr/>
            <p:nvPr/>
          </p:nvSpPr>
          <p:spPr>
            <a:xfrm>
              <a:off x="787514" y="2347123"/>
              <a:ext cx="429552" cy="599984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de-DE" noProof="0" dirty="0"/>
            </a:p>
          </p:txBody>
        </p:sp>
        <p:sp>
          <p:nvSpPr>
            <p:cNvPr id="9" name="Abgerundetes Rechteck 8"/>
            <p:cNvSpPr/>
            <p:nvPr/>
          </p:nvSpPr>
          <p:spPr>
            <a:xfrm>
              <a:off x="286370" y="2347123"/>
              <a:ext cx="429552" cy="599984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de-DE" noProof="0" dirty="0"/>
            </a:p>
          </p:txBody>
        </p:sp>
        <p:sp>
          <p:nvSpPr>
            <p:cNvPr id="10" name="Rechteck 9, Ecken auf gleicher Seite abgerundet"/>
            <p:cNvSpPr/>
            <p:nvPr/>
          </p:nvSpPr>
          <p:spPr>
            <a:xfrm rot="5400000">
              <a:off x="-192604" y="2535915"/>
              <a:ext cx="599986" cy="214778"/>
            </a:xfrm>
            <a:prstGeom prst="round2SameRect">
              <a:avLst>
                <a:gd name="adj1" fmla="val 29167"/>
                <a:gd name="adj2" fmla="val 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de-DE" noProof="0" dirty="0"/>
            </a:p>
          </p:txBody>
        </p:sp>
      </p:grpSp>
      <p:grpSp>
        <p:nvGrpSpPr>
          <p:cNvPr id="19" name="untere Grafik"/>
          <p:cNvGrpSpPr/>
          <p:nvPr/>
        </p:nvGrpSpPr>
        <p:grpSpPr>
          <a:xfrm>
            <a:off x="0" y="5409216"/>
            <a:ext cx="12188825" cy="1462483"/>
            <a:chOff x="0" y="4056912"/>
            <a:chExt cx="9144000" cy="1096862"/>
          </a:xfrm>
        </p:grpSpPr>
        <p:sp>
          <p:nvSpPr>
            <p:cNvPr id="20" name="Freihandform 19"/>
            <p:cNvSpPr/>
            <p:nvPr/>
          </p:nvSpPr>
          <p:spPr bwMode="ltGray">
            <a:xfrm rot="5400000">
              <a:off x="4119794" y="119293"/>
              <a:ext cx="904412" cy="9144000"/>
            </a:xfrm>
            <a:custGeom>
              <a:avLst/>
              <a:gdLst/>
              <a:ahLst/>
              <a:cxnLst/>
              <a:rect l="l" t="t" r="r" b="b"/>
              <a:pathLst>
                <a:path w="904412" h="9144000">
                  <a:moveTo>
                    <a:pt x="0" y="0"/>
                  </a:moveTo>
                  <a:lnTo>
                    <a:pt x="904412" y="0"/>
                  </a:lnTo>
                  <a:lnTo>
                    <a:pt x="904412" y="9144000"/>
                  </a:lnTo>
                  <a:lnTo>
                    <a:pt x="391235" y="9144000"/>
                  </a:lnTo>
                  <a:cubicBezTo>
                    <a:pt x="445385" y="6730684"/>
                    <a:pt x="250230" y="1995757"/>
                    <a:pt x="0" y="0"/>
                  </a:cubicBezTo>
                  <a:close/>
                </a:path>
              </a:pathLst>
            </a:custGeom>
            <a:solidFill>
              <a:schemeClr val="tx1">
                <a:alpha val="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de-DE" noProof="0" dirty="0"/>
            </a:p>
          </p:txBody>
        </p:sp>
        <p:sp>
          <p:nvSpPr>
            <p:cNvPr id="21" name="Rechteck 72"/>
            <p:cNvSpPr/>
            <p:nvPr/>
          </p:nvSpPr>
          <p:spPr bwMode="ltGray">
            <a:xfrm rot="5400000">
              <a:off x="4023569" y="33343"/>
              <a:ext cx="1096862" cy="9144000"/>
            </a:xfrm>
            <a:custGeom>
              <a:avLst/>
              <a:gdLst/>
              <a:ahLst/>
              <a:cxnLst/>
              <a:rect l="l" t="t" r="r" b="b"/>
              <a:pathLst>
                <a:path w="1096862" h="9144000">
                  <a:moveTo>
                    <a:pt x="1096861" y="9136375"/>
                  </a:moveTo>
                  <a:lnTo>
                    <a:pt x="1096861" y="0"/>
                  </a:lnTo>
                  <a:lnTo>
                    <a:pt x="1096862" y="0"/>
                  </a:lnTo>
                  <a:lnTo>
                    <a:pt x="1096862" y="9136375"/>
                  </a:lnTo>
                  <a:close/>
                  <a:moveTo>
                    <a:pt x="0" y="0"/>
                  </a:moveTo>
                  <a:lnTo>
                    <a:pt x="142171" y="0"/>
                  </a:lnTo>
                  <a:cubicBezTo>
                    <a:pt x="214017" y="532804"/>
                    <a:pt x="281641" y="1260834"/>
                    <a:pt x="340913" y="2087809"/>
                  </a:cubicBezTo>
                  <a:cubicBezTo>
                    <a:pt x="492781" y="4358443"/>
                    <a:pt x="587048" y="7374964"/>
                    <a:pt x="547354" y="9144000"/>
                  </a:cubicBezTo>
                  <a:lnTo>
                    <a:pt x="452132" y="9144000"/>
                  </a:lnTo>
                  <a:cubicBezTo>
                    <a:pt x="484963" y="4670358"/>
                    <a:pt x="240277" y="2482661"/>
                    <a:pt x="0" y="0"/>
                  </a:cubicBezTo>
                  <a:close/>
                </a:path>
              </a:pathLst>
            </a:custGeom>
            <a:solidFill>
              <a:schemeClr val="tx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 rtl="0"/>
              <a:endParaRPr lang="de-DE" noProof="0" dirty="0"/>
            </a:p>
          </p:txBody>
        </p:sp>
      </p:grp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828324" y="1932518"/>
            <a:ext cx="9141619" cy="2105367"/>
          </a:xfrm>
        </p:spPr>
        <p:txBody>
          <a:bodyPr rtlCol="0" anchor="b">
            <a:normAutofit/>
          </a:bodyPr>
          <a:lstStyle>
            <a:lvl1pPr algn="l">
              <a:defRPr sz="6000" b="0" cap="none" baseline="0"/>
            </a:lvl1pPr>
          </a:lstStyle>
          <a:p>
            <a:pPr rtl="0"/>
            <a:r>
              <a:rPr lang="de-DE" noProof="0"/>
              <a:t>Mastertitelformat bearbeiten</a:t>
            </a:r>
            <a:endParaRPr lang="de-DE" noProof="0" dirty="0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1828324" y="4084264"/>
            <a:ext cx="9141619" cy="933297"/>
          </a:xfrm>
        </p:spPr>
        <p:txBody>
          <a:bodyPr rtlCol="0" anchor="t">
            <a:normAutofit/>
          </a:bodyPr>
          <a:lstStyle>
            <a:lvl1pPr marL="0" indent="0">
              <a:buNone/>
              <a:defRPr sz="2800">
                <a:solidFill>
                  <a:schemeClr val="accent1">
                    <a:lumMod val="75000"/>
                  </a:schemeClr>
                </a:solidFill>
              </a:defRPr>
            </a:lvl1pPr>
            <a:lvl2pPr marL="609493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8987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3pPr>
            <a:lvl4pPr marL="182848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37973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47467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65696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266453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875947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de-DE" noProof="0"/>
              <a:t>Mastertextformat bearbeiten</a:t>
            </a: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de-DE" noProof="0" dirty="0"/>
              <a:t>Fußzeile hinzufügen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90F1069B-1821-4E12-951A-A012D6586B9D}" type="datetime1">
              <a:rPr lang="de-DE" noProof="0" smtClean="0"/>
              <a:t>21.07.2021</a:t>
            </a:fld>
            <a:endParaRPr lang="de-DE" noProof="0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4C99D79-8A4B-4031-B1E0-AF26F8EDF2BC}" type="slidenum">
              <a:rPr lang="de-DE" noProof="0" smtClean="0"/>
              <a:t>‹Nr.›</a:t>
            </a:fld>
            <a:endParaRPr lang="de-DE" noProof="0" dirty="0"/>
          </a:p>
        </p:txBody>
      </p:sp>
    </p:spTree>
    <p:extLst>
      <p:ext uri="{BB962C8B-B14F-4D97-AF65-F5344CB8AC3E}">
        <p14:creationId xmlns:p14="http://schemas.microsoft.com/office/powerpoint/2010/main" val="1435693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141412" y="152400"/>
            <a:ext cx="9751060" cy="1295400"/>
          </a:xfrm>
        </p:spPr>
        <p:txBody>
          <a:bodyPr rtlCol="0"/>
          <a:lstStyle/>
          <a:p>
            <a:pPr rtl="0"/>
            <a:r>
              <a:rPr lang="de-DE" noProof="0"/>
              <a:t>Mastertitelformat bearbeiten</a:t>
            </a:r>
            <a:endParaRPr lang="de-DE" noProof="0" dirty="0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1141412" y="1600200"/>
            <a:ext cx="4875530" cy="4572000"/>
          </a:xfrm>
        </p:spPr>
        <p:txBody>
          <a:bodyPr rtlCol="0">
            <a:normAutofit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rtl="0"/>
            <a:r>
              <a:rPr lang="de-DE" noProof="0"/>
              <a:t>Mastertextformat bearbeiten</a:t>
            </a:r>
          </a:p>
          <a:p>
            <a:pPr lvl="1" rtl="0"/>
            <a:r>
              <a:rPr lang="de-DE" noProof="0"/>
              <a:t>Zweite Ebene</a:t>
            </a:r>
          </a:p>
          <a:p>
            <a:pPr lvl="2" rtl="0"/>
            <a:r>
              <a:rPr lang="de-DE" noProof="0"/>
              <a:t>Dritte Ebene</a:t>
            </a:r>
          </a:p>
          <a:p>
            <a:pPr lvl="3" rtl="0"/>
            <a:r>
              <a:rPr lang="de-DE" noProof="0"/>
              <a:t>Vierte Ebene</a:t>
            </a:r>
          </a:p>
          <a:p>
            <a:pPr lvl="4" rtl="0"/>
            <a:r>
              <a:rPr lang="de-DE" noProof="0"/>
              <a:t>Fünfte Ebene</a:t>
            </a:r>
            <a:endParaRPr lang="de-DE" noProof="0" dirty="0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094412" y="1600200"/>
            <a:ext cx="4875530" cy="4572000"/>
          </a:xfrm>
        </p:spPr>
        <p:txBody>
          <a:bodyPr rtlCol="0">
            <a:normAutofit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rtl="0"/>
            <a:r>
              <a:rPr lang="de-DE" noProof="0"/>
              <a:t>Mastertextformat bearbeiten</a:t>
            </a:r>
          </a:p>
          <a:p>
            <a:pPr lvl="1" rtl="0"/>
            <a:r>
              <a:rPr lang="de-DE" noProof="0"/>
              <a:t>Zweite Ebene</a:t>
            </a:r>
          </a:p>
          <a:p>
            <a:pPr lvl="2" rtl="0"/>
            <a:r>
              <a:rPr lang="de-DE" noProof="0"/>
              <a:t>Dritte Ebene</a:t>
            </a:r>
          </a:p>
          <a:p>
            <a:pPr lvl="3" rtl="0"/>
            <a:r>
              <a:rPr lang="de-DE" noProof="0"/>
              <a:t>Vierte Ebene</a:t>
            </a:r>
          </a:p>
          <a:p>
            <a:pPr lvl="4" rtl="0"/>
            <a:r>
              <a:rPr lang="de-DE" noProof="0"/>
              <a:t>Fünfte Ebene</a:t>
            </a:r>
            <a:endParaRPr lang="de-DE" noProof="0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de-DE" noProof="0" dirty="0"/>
              <a:t>Fußzeile hinzufügen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961E59DF-0ADF-45F8-9635-132AC8F37F7F}" type="datetime1">
              <a:rPr lang="de-DE" noProof="0" smtClean="0"/>
              <a:t>21.07.2021</a:t>
            </a:fld>
            <a:endParaRPr lang="de-DE" noProof="0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4C99D79-8A4B-4031-B1E0-AF26F8EDF2BC}" type="slidenum">
              <a:rPr lang="de-DE" noProof="0" smtClean="0"/>
              <a:t>‹Nr.›</a:t>
            </a:fld>
            <a:endParaRPr lang="de-DE" noProof="0" dirty="0"/>
          </a:p>
        </p:txBody>
      </p:sp>
    </p:spTree>
    <p:extLst>
      <p:ext uri="{BB962C8B-B14F-4D97-AF65-F5344CB8AC3E}">
        <p14:creationId xmlns:p14="http://schemas.microsoft.com/office/powerpoint/2010/main" val="1297796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141412" y="152400"/>
            <a:ext cx="9751060" cy="1295400"/>
          </a:xfrm>
        </p:spPr>
        <p:txBody>
          <a:bodyPr rtlCol="0"/>
          <a:lstStyle>
            <a:lvl1pPr>
              <a:defRPr/>
            </a:lvl1pPr>
          </a:lstStyle>
          <a:p>
            <a:pPr rtl="0"/>
            <a:r>
              <a:rPr lang="de-DE" noProof="0"/>
              <a:t>Mastertitelformat bearbeiten</a:t>
            </a:r>
            <a:endParaRPr lang="de-DE" noProof="0" dirty="0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1141412" y="1524000"/>
            <a:ext cx="4875530" cy="816429"/>
          </a:xfrm>
        </p:spPr>
        <p:txBody>
          <a:bodyPr rtlCol="0" anchor="ctr">
            <a:norm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609493" indent="0">
              <a:buNone/>
              <a:defRPr sz="2700" b="1"/>
            </a:lvl2pPr>
            <a:lvl3pPr marL="1218987" indent="0">
              <a:buNone/>
              <a:defRPr sz="2400" b="1"/>
            </a:lvl3pPr>
            <a:lvl4pPr marL="1828480" indent="0">
              <a:buNone/>
              <a:defRPr sz="2100" b="1"/>
            </a:lvl4pPr>
            <a:lvl5pPr marL="2437973" indent="0">
              <a:buNone/>
              <a:defRPr sz="2100" b="1"/>
            </a:lvl5pPr>
            <a:lvl6pPr marL="3047467" indent="0">
              <a:buNone/>
              <a:defRPr sz="2100" b="1"/>
            </a:lvl6pPr>
            <a:lvl7pPr marL="3656960" indent="0">
              <a:buNone/>
              <a:defRPr sz="2100" b="1"/>
            </a:lvl7pPr>
            <a:lvl8pPr marL="4266453" indent="0">
              <a:buNone/>
              <a:defRPr sz="2100" b="1"/>
            </a:lvl8pPr>
            <a:lvl9pPr marL="4875947" indent="0">
              <a:buNone/>
              <a:defRPr sz="2100" b="1"/>
            </a:lvl9pPr>
          </a:lstStyle>
          <a:p>
            <a:pPr lvl="0" rtl="0"/>
            <a:r>
              <a:rPr lang="de-DE" noProof="0"/>
              <a:t>Mastertextformat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1141412" y="2413000"/>
            <a:ext cx="4875530" cy="3759199"/>
          </a:xfrm>
        </p:spPr>
        <p:txBody>
          <a:bodyPr rtlCol="0">
            <a:normAutofit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 baseline="0"/>
            </a:lvl8pPr>
            <a:lvl9pPr>
              <a:defRPr sz="2000" baseline="0"/>
            </a:lvl9pPr>
          </a:lstStyle>
          <a:p>
            <a:pPr lvl="0" rtl="0"/>
            <a:r>
              <a:rPr lang="de-DE" noProof="0"/>
              <a:t>Mastertextformat bearbeiten</a:t>
            </a:r>
          </a:p>
          <a:p>
            <a:pPr lvl="1" rtl="0"/>
            <a:r>
              <a:rPr lang="de-DE" noProof="0"/>
              <a:t>Zweite Ebene</a:t>
            </a:r>
          </a:p>
          <a:p>
            <a:pPr lvl="2" rtl="0"/>
            <a:r>
              <a:rPr lang="de-DE" noProof="0"/>
              <a:t>Dritte Ebene</a:t>
            </a:r>
          </a:p>
          <a:p>
            <a:pPr lvl="3" rtl="0"/>
            <a:r>
              <a:rPr lang="de-DE" noProof="0"/>
              <a:t>Vierte Ebene</a:t>
            </a:r>
          </a:p>
          <a:p>
            <a:pPr lvl="4" rtl="0"/>
            <a:r>
              <a:rPr lang="de-DE" noProof="0"/>
              <a:t>Fünfte Ebene</a:t>
            </a:r>
            <a:endParaRPr lang="de-DE" noProof="0" dirty="0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094412" y="1524000"/>
            <a:ext cx="4875530" cy="816429"/>
          </a:xfrm>
        </p:spPr>
        <p:txBody>
          <a:bodyPr rtlCol="0" anchor="ctr">
            <a:norm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609493" indent="0">
              <a:buNone/>
              <a:defRPr sz="2700" b="1"/>
            </a:lvl2pPr>
            <a:lvl3pPr marL="1218987" indent="0">
              <a:buNone/>
              <a:defRPr sz="2400" b="1"/>
            </a:lvl3pPr>
            <a:lvl4pPr marL="1828480" indent="0">
              <a:buNone/>
              <a:defRPr sz="2100" b="1"/>
            </a:lvl4pPr>
            <a:lvl5pPr marL="2437973" indent="0">
              <a:buNone/>
              <a:defRPr sz="2100" b="1"/>
            </a:lvl5pPr>
            <a:lvl6pPr marL="3047467" indent="0">
              <a:buNone/>
              <a:defRPr sz="2100" b="1"/>
            </a:lvl6pPr>
            <a:lvl7pPr marL="3656960" indent="0">
              <a:buNone/>
              <a:defRPr sz="2100" b="1"/>
            </a:lvl7pPr>
            <a:lvl8pPr marL="4266453" indent="0">
              <a:buNone/>
              <a:defRPr sz="2100" b="1"/>
            </a:lvl8pPr>
            <a:lvl9pPr marL="4875947" indent="0">
              <a:buNone/>
              <a:defRPr sz="2100" b="1"/>
            </a:lvl9pPr>
          </a:lstStyle>
          <a:p>
            <a:pPr lvl="0" rtl="0"/>
            <a:r>
              <a:rPr lang="de-DE" noProof="0"/>
              <a:t>Mastertextformat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094412" y="2413000"/>
            <a:ext cx="4875530" cy="3759199"/>
          </a:xfrm>
        </p:spPr>
        <p:txBody>
          <a:bodyPr rtlCol="0">
            <a:normAutofit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 baseline="0"/>
            </a:lvl8pPr>
            <a:lvl9pPr>
              <a:defRPr sz="2000" baseline="0"/>
            </a:lvl9pPr>
          </a:lstStyle>
          <a:p>
            <a:pPr lvl="0" rtl="0"/>
            <a:r>
              <a:rPr lang="de-DE" noProof="0"/>
              <a:t>Mastertextformat bearbeiten</a:t>
            </a:r>
          </a:p>
          <a:p>
            <a:pPr lvl="1" rtl="0"/>
            <a:r>
              <a:rPr lang="de-DE" noProof="0"/>
              <a:t>Zweite Ebene</a:t>
            </a:r>
          </a:p>
          <a:p>
            <a:pPr lvl="2" rtl="0"/>
            <a:r>
              <a:rPr lang="de-DE" noProof="0"/>
              <a:t>Dritte Ebene</a:t>
            </a:r>
          </a:p>
          <a:p>
            <a:pPr lvl="3" rtl="0"/>
            <a:r>
              <a:rPr lang="de-DE" noProof="0"/>
              <a:t>Vierte Ebene</a:t>
            </a:r>
          </a:p>
          <a:p>
            <a:pPr lvl="4" rtl="0"/>
            <a:r>
              <a:rPr lang="de-DE" noProof="0"/>
              <a:t>Fünfte Ebene</a:t>
            </a:r>
            <a:endParaRPr lang="de-DE" noProof="0" dirty="0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de-DE" noProof="0" dirty="0"/>
              <a:t>Fußzeile hinzufügen</a:t>
            </a:r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F0C236E9-1F0B-4EBA-ABB2-F8D9A19E5689}" type="datetime1">
              <a:rPr lang="de-DE" noProof="0" smtClean="0"/>
              <a:t>21.07.2021</a:t>
            </a:fld>
            <a:endParaRPr lang="de-DE" noProof="0" dirty="0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4C99D79-8A4B-4031-B1E0-AF26F8EDF2BC}" type="slidenum">
              <a:rPr lang="de-DE" noProof="0" smtClean="0"/>
              <a:t>‹Nr.›</a:t>
            </a:fld>
            <a:endParaRPr lang="de-DE" noProof="0" dirty="0"/>
          </a:p>
        </p:txBody>
      </p:sp>
    </p:spTree>
    <p:extLst>
      <p:ext uri="{BB962C8B-B14F-4D97-AF65-F5344CB8AC3E}">
        <p14:creationId xmlns:p14="http://schemas.microsoft.com/office/powerpoint/2010/main" val="487039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de-DE" noProof="0"/>
              <a:t>Mastertitelformat bearbeiten</a:t>
            </a:r>
            <a:endParaRPr lang="de-DE" noProof="0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de-DE" noProof="0" dirty="0"/>
              <a:t>Fußzeile hinzufügen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0A38AF13-A9DC-4857-95CD-703AF00B1F05}" type="datetime1">
              <a:rPr lang="de-DE" noProof="0" smtClean="0"/>
              <a:t>21.07.2021</a:t>
            </a:fld>
            <a:endParaRPr lang="de-DE" noProof="0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4C99D79-8A4B-4031-B1E0-AF26F8EDF2BC}" type="slidenum">
              <a:rPr lang="de-DE" noProof="0" smtClean="0"/>
              <a:t>‹Nr.›</a:t>
            </a:fld>
            <a:endParaRPr lang="de-DE" noProof="0" dirty="0"/>
          </a:p>
        </p:txBody>
      </p:sp>
    </p:spTree>
    <p:extLst>
      <p:ext uri="{BB962C8B-B14F-4D97-AF65-F5344CB8AC3E}">
        <p14:creationId xmlns:p14="http://schemas.microsoft.com/office/powerpoint/2010/main" val="96903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untere Grafik"/>
          <p:cNvGrpSpPr/>
          <p:nvPr/>
        </p:nvGrpSpPr>
        <p:grpSpPr>
          <a:xfrm>
            <a:off x="0" y="5409216"/>
            <a:ext cx="12188825" cy="1462483"/>
            <a:chOff x="0" y="4056912"/>
            <a:chExt cx="9144000" cy="1096862"/>
          </a:xfrm>
        </p:grpSpPr>
        <p:sp>
          <p:nvSpPr>
            <p:cNvPr id="9" name="Freihandform 8"/>
            <p:cNvSpPr/>
            <p:nvPr/>
          </p:nvSpPr>
          <p:spPr bwMode="ltGray">
            <a:xfrm rot="5400000">
              <a:off x="4119794" y="119293"/>
              <a:ext cx="904412" cy="9144000"/>
            </a:xfrm>
            <a:custGeom>
              <a:avLst/>
              <a:gdLst/>
              <a:ahLst/>
              <a:cxnLst/>
              <a:rect l="l" t="t" r="r" b="b"/>
              <a:pathLst>
                <a:path w="904412" h="9144000">
                  <a:moveTo>
                    <a:pt x="0" y="0"/>
                  </a:moveTo>
                  <a:lnTo>
                    <a:pt x="904412" y="0"/>
                  </a:lnTo>
                  <a:lnTo>
                    <a:pt x="904412" y="9144000"/>
                  </a:lnTo>
                  <a:lnTo>
                    <a:pt x="391235" y="9144000"/>
                  </a:lnTo>
                  <a:cubicBezTo>
                    <a:pt x="445385" y="6730684"/>
                    <a:pt x="250230" y="1995757"/>
                    <a:pt x="0" y="0"/>
                  </a:cubicBezTo>
                  <a:close/>
                </a:path>
              </a:pathLst>
            </a:custGeom>
            <a:solidFill>
              <a:schemeClr val="tx1">
                <a:alpha val="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de-DE" noProof="0" dirty="0"/>
            </a:p>
          </p:txBody>
        </p:sp>
        <p:sp>
          <p:nvSpPr>
            <p:cNvPr id="10" name="Rechteck 72"/>
            <p:cNvSpPr/>
            <p:nvPr/>
          </p:nvSpPr>
          <p:spPr bwMode="ltGray">
            <a:xfrm rot="5400000">
              <a:off x="4023569" y="33343"/>
              <a:ext cx="1096862" cy="9144000"/>
            </a:xfrm>
            <a:custGeom>
              <a:avLst/>
              <a:gdLst/>
              <a:ahLst/>
              <a:cxnLst/>
              <a:rect l="l" t="t" r="r" b="b"/>
              <a:pathLst>
                <a:path w="1096862" h="9144000">
                  <a:moveTo>
                    <a:pt x="1096861" y="9136375"/>
                  </a:moveTo>
                  <a:lnTo>
                    <a:pt x="1096861" y="0"/>
                  </a:lnTo>
                  <a:lnTo>
                    <a:pt x="1096862" y="0"/>
                  </a:lnTo>
                  <a:lnTo>
                    <a:pt x="1096862" y="9136375"/>
                  </a:lnTo>
                  <a:close/>
                  <a:moveTo>
                    <a:pt x="0" y="0"/>
                  </a:moveTo>
                  <a:lnTo>
                    <a:pt x="142171" y="0"/>
                  </a:lnTo>
                  <a:cubicBezTo>
                    <a:pt x="214017" y="532804"/>
                    <a:pt x="281641" y="1260834"/>
                    <a:pt x="340913" y="2087809"/>
                  </a:cubicBezTo>
                  <a:cubicBezTo>
                    <a:pt x="492781" y="4358443"/>
                    <a:pt x="587048" y="7374964"/>
                    <a:pt x="547354" y="9144000"/>
                  </a:cubicBezTo>
                  <a:lnTo>
                    <a:pt x="452132" y="9144000"/>
                  </a:lnTo>
                  <a:cubicBezTo>
                    <a:pt x="484963" y="4670358"/>
                    <a:pt x="240277" y="2482661"/>
                    <a:pt x="0" y="0"/>
                  </a:cubicBezTo>
                  <a:close/>
                </a:path>
              </a:pathLst>
            </a:custGeom>
            <a:solidFill>
              <a:schemeClr val="tx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 rtl="0"/>
              <a:endParaRPr lang="de-DE" noProof="0" dirty="0"/>
            </a:p>
          </p:txBody>
        </p:sp>
      </p:grp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de-DE" noProof="0" dirty="0"/>
              <a:t>Fußzeile hinzufügen</a:t>
            </a:r>
          </a:p>
        </p:txBody>
      </p:sp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C330ABD4-3742-47CC-8D34-5B0E0EFF6ABB}" type="datetime1">
              <a:rPr lang="de-DE" noProof="0" smtClean="0"/>
              <a:t>21.07.2021</a:t>
            </a:fld>
            <a:endParaRPr lang="de-DE" noProof="0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4C99D79-8A4B-4031-B1E0-AF26F8EDF2BC}" type="slidenum">
              <a:rPr lang="de-DE" noProof="0" smtClean="0"/>
              <a:t>‹Nr.›</a:t>
            </a:fld>
            <a:endParaRPr lang="de-DE" noProof="0" dirty="0"/>
          </a:p>
        </p:txBody>
      </p:sp>
    </p:spTree>
    <p:extLst>
      <p:ext uri="{BB962C8B-B14F-4D97-AF65-F5344CB8AC3E}">
        <p14:creationId xmlns:p14="http://schemas.microsoft.com/office/powerpoint/2010/main" val="2225395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 rtlCol="0" anchor="b">
            <a:normAutofit/>
          </a:bodyPr>
          <a:lstStyle>
            <a:lvl1pPr algn="l">
              <a:defRPr sz="3600" b="0"/>
            </a:lvl1pPr>
          </a:lstStyle>
          <a:p>
            <a:pPr rtl="0"/>
            <a:r>
              <a:rPr lang="de-DE" noProof="0"/>
              <a:t>Mastertitelformat bearbeiten</a:t>
            </a:r>
            <a:endParaRPr lang="de-DE" noProof="0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875530" y="1600200"/>
            <a:ext cx="6094413" cy="4572000"/>
          </a:xfrm>
        </p:spPr>
        <p:txBody>
          <a:bodyPr rtlCol="0">
            <a:normAutofit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rtl="0"/>
            <a:r>
              <a:rPr lang="de-DE" noProof="0"/>
              <a:t>Mastertextformat bearbeiten</a:t>
            </a:r>
          </a:p>
          <a:p>
            <a:pPr lvl="1" rtl="0"/>
            <a:r>
              <a:rPr lang="de-DE" noProof="0"/>
              <a:t>Zweite Ebene</a:t>
            </a:r>
          </a:p>
          <a:p>
            <a:pPr lvl="2" rtl="0"/>
            <a:r>
              <a:rPr lang="de-DE" noProof="0"/>
              <a:t>Dritte Ebene</a:t>
            </a:r>
          </a:p>
          <a:p>
            <a:pPr lvl="3" rtl="0"/>
            <a:r>
              <a:rPr lang="de-DE" noProof="0"/>
              <a:t>Vierte Ebene</a:t>
            </a:r>
          </a:p>
          <a:p>
            <a:pPr lvl="4" rtl="0"/>
            <a:r>
              <a:rPr lang="de-DE" noProof="0"/>
              <a:t>Fünfte Ebene</a:t>
            </a:r>
            <a:endParaRPr lang="de-DE" noProof="0" dirty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218883" y="1600202"/>
            <a:ext cx="3453500" cy="4571999"/>
          </a:xfrm>
        </p:spPr>
        <p:txBody>
          <a:bodyPr rtlCol="0">
            <a:normAutofit/>
          </a:bodyPr>
          <a:lstStyle>
            <a:lvl1pPr marL="0" indent="0">
              <a:buNone/>
              <a:defRPr sz="2800">
                <a:solidFill>
                  <a:schemeClr val="accent1">
                    <a:lumMod val="75000"/>
                  </a:schemeClr>
                </a:solidFill>
              </a:defRPr>
            </a:lvl1pPr>
            <a:lvl2pPr marL="609493" indent="0">
              <a:buNone/>
              <a:defRPr sz="1600"/>
            </a:lvl2pPr>
            <a:lvl3pPr marL="1218987" indent="0">
              <a:buNone/>
              <a:defRPr sz="1300"/>
            </a:lvl3pPr>
            <a:lvl4pPr marL="1828480" indent="0">
              <a:buNone/>
              <a:defRPr sz="1200"/>
            </a:lvl4pPr>
            <a:lvl5pPr marL="2437973" indent="0">
              <a:buNone/>
              <a:defRPr sz="1200"/>
            </a:lvl5pPr>
            <a:lvl6pPr marL="3047467" indent="0">
              <a:buNone/>
              <a:defRPr sz="1200"/>
            </a:lvl6pPr>
            <a:lvl7pPr marL="3656960" indent="0">
              <a:buNone/>
              <a:defRPr sz="1200"/>
            </a:lvl7pPr>
            <a:lvl8pPr marL="4266453" indent="0">
              <a:buNone/>
              <a:defRPr sz="1200"/>
            </a:lvl8pPr>
            <a:lvl9pPr marL="4875947" indent="0">
              <a:buNone/>
              <a:defRPr sz="1200"/>
            </a:lvl9pPr>
          </a:lstStyle>
          <a:p>
            <a:pPr lvl="0" rtl="0"/>
            <a:r>
              <a:rPr lang="de-DE" noProof="0"/>
              <a:t>Mastertextformat bearbeiten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de-DE" noProof="0" dirty="0"/>
              <a:t>Fußzeile hinzufügen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FD355C84-2025-4D54-BD35-8E72885F4E22}" type="datetime1">
              <a:rPr lang="de-DE" noProof="0" smtClean="0"/>
              <a:t>21.07.2021</a:t>
            </a:fld>
            <a:endParaRPr lang="de-DE" noProof="0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4C99D79-8A4B-4031-B1E0-AF26F8EDF2BC}" type="slidenum">
              <a:rPr lang="de-DE" noProof="0" smtClean="0"/>
              <a:t>‹Nr.›</a:t>
            </a:fld>
            <a:endParaRPr lang="de-DE" noProof="0" dirty="0"/>
          </a:p>
        </p:txBody>
      </p:sp>
    </p:spTree>
    <p:extLst>
      <p:ext uri="{BB962C8B-B14F-4D97-AF65-F5344CB8AC3E}">
        <p14:creationId xmlns:p14="http://schemas.microsoft.com/office/powerpoint/2010/main" val="3483960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 rtlCol="0" anchor="b">
            <a:normAutofit/>
          </a:bodyPr>
          <a:lstStyle>
            <a:lvl1pPr algn="l">
              <a:defRPr sz="3600" b="0"/>
            </a:lvl1pPr>
          </a:lstStyle>
          <a:p>
            <a:pPr rtl="0"/>
            <a:r>
              <a:rPr lang="de-DE" noProof="0"/>
              <a:t>Mastertitelformat bearbeiten</a:t>
            </a:r>
            <a:endParaRPr lang="de-DE" noProof="0" dirty="0"/>
          </a:p>
        </p:txBody>
      </p:sp>
      <p:sp>
        <p:nvSpPr>
          <p:cNvPr id="3" name="Bildplatzhalter 2" descr="Leerer Platzhalter zum Hinzufügen eines Bilds. Klicken Sie auf den Platzhalter, und wählen Sie das hinzuzufügende Bild aus."/>
          <p:cNvSpPr>
            <a:spLocks noGrp="1"/>
          </p:cNvSpPr>
          <p:nvPr>
            <p:ph type="pic" idx="1"/>
          </p:nvPr>
        </p:nvSpPr>
        <p:spPr>
          <a:xfrm>
            <a:off x="1218887" y="1600200"/>
            <a:ext cx="6703850" cy="3657600"/>
          </a:xfrm>
          <a:prstGeom prst="roundRect">
            <a:avLst>
              <a:gd name="adj" fmla="val 3098"/>
            </a:avLst>
          </a:prstGeom>
        </p:spPr>
        <p:txBody>
          <a:bodyPr rtlCol="0">
            <a:normAutofit/>
          </a:bodyPr>
          <a:lstStyle>
            <a:lvl1pPr marL="0" indent="0">
              <a:buNone/>
              <a:defRPr sz="2700"/>
            </a:lvl1pPr>
            <a:lvl2pPr marL="609493" indent="0">
              <a:buNone/>
              <a:defRPr sz="3700"/>
            </a:lvl2pPr>
            <a:lvl3pPr marL="1218987" indent="0">
              <a:buNone/>
              <a:defRPr sz="3200"/>
            </a:lvl3pPr>
            <a:lvl4pPr marL="1828480" indent="0">
              <a:buNone/>
              <a:defRPr sz="2700"/>
            </a:lvl4pPr>
            <a:lvl5pPr marL="2437973" indent="0">
              <a:buNone/>
              <a:defRPr sz="2700"/>
            </a:lvl5pPr>
            <a:lvl6pPr marL="3047467" indent="0">
              <a:buNone/>
              <a:defRPr sz="2700"/>
            </a:lvl6pPr>
            <a:lvl7pPr marL="3656960" indent="0">
              <a:buNone/>
              <a:defRPr sz="2700"/>
            </a:lvl7pPr>
            <a:lvl8pPr marL="4266453" indent="0">
              <a:buNone/>
              <a:defRPr sz="2700"/>
            </a:lvl8pPr>
            <a:lvl9pPr marL="4875947" indent="0">
              <a:buNone/>
              <a:defRPr sz="2700"/>
            </a:lvl9pPr>
          </a:lstStyle>
          <a:p>
            <a:pPr rtl="0"/>
            <a:r>
              <a:rPr lang="de-DE" noProof="0"/>
              <a:t>Bild durch Klicken auf Symbol hinzufügen</a:t>
            </a:r>
            <a:endParaRPr lang="de-DE" noProof="0" dirty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125883" y="1600200"/>
            <a:ext cx="2844059" cy="3759200"/>
          </a:xfrm>
        </p:spPr>
        <p:txBody>
          <a:bodyPr rtlCol="0" anchor="b">
            <a:normAutofit/>
          </a:bodyPr>
          <a:lstStyle>
            <a:lvl1pPr marL="0" indent="0">
              <a:buNone/>
              <a:defRPr sz="2800">
                <a:solidFill>
                  <a:schemeClr val="accent1">
                    <a:lumMod val="75000"/>
                  </a:schemeClr>
                </a:solidFill>
              </a:defRPr>
            </a:lvl1pPr>
            <a:lvl2pPr marL="609493" indent="0">
              <a:buNone/>
              <a:defRPr sz="1600"/>
            </a:lvl2pPr>
            <a:lvl3pPr marL="1218987" indent="0">
              <a:buNone/>
              <a:defRPr sz="1300"/>
            </a:lvl3pPr>
            <a:lvl4pPr marL="1828480" indent="0">
              <a:buNone/>
              <a:defRPr sz="1200"/>
            </a:lvl4pPr>
            <a:lvl5pPr marL="2437973" indent="0">
              <a:buNone/>
              <a:defRPr sz="1200"/>
            </a:lvl5pPr>
            <a:lvl6pPr marL="3047467" indent="0">
              <a:buNone/>
              <a:defRPr sz="1200"/>
            </a:lvl6pPr>
            <a:lvl7pPr marL="3656960" indent="0">
              <a:buNone/>
              <a:defRPr sz="1200"/>
            </a:lvl7pPr>
            <a:lvl8pPr marL="4266453" indent="0">
              <a:buNone/>
              <a:defRPr sz="1200"/>
            </a:lvl8pPr>
            <a:lvl9pPr marL="4875947" indent="0">
              <a:buNone/>
              <a:defRPr sz="1200"/>
            </a:lvl9pPr>
          </a:lstStyle>
          <a:p>
            <a:pPr lvl="0" rtl="0"/>
            <a:r>
              <a:rPr lang="de-DE" noProof="0"/>
              <a:t>Mastertextformat bearbeiten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de-DE" noProof="0" dirty="0"/>
              <a:t>Fußzeile hinzufügen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4467159D-E4EB-4E69-B93F-A48F22B6C510}" type="datetime1">
              <a:rPr lang="de-DE" noProof="0" smtClean="0"/>
              <a:t>21.07.2021</a:t>
            </a:fld>
            <a:endParaRPr lang="de-DE" noProof="0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4C99D79-8A4B-4031-B1E0-AF26F8EDF2BC}" type="slidenum">
              <a:rPr lang="de-DE" noProof="0" smtClean="0"/>
              <a:t>‹Nr.›</a:t>
            </a:fld>
            <a:endParaRPr lang="de-DE" noProof="0" dirty="0"/>
          </a:p>
        </p:txBody>
      </p:sp>
    </p:spTree>
    <p:extLst>
      <p:ext uri="{BB962C8B-B14F-4D97-AF65-F5344CB8AC3E}">
        <p14:creationId xmlns:p14="http://schemas.microsoft.com/office/powerpoint/2010/main" val="1442985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untere Grafik"/>
          <p:cNvGrpSpPr/>
          <p:nvPr/>
        </p:nvGrpSpPr>
        <p:grpSpPr>
          <a:xfrm>
            <a:off x="0" y="5409216"/>
            <a:ext cx="12188825" cy="1462483"/>
            <a:chOff x="0" y="4056912"/>
            <a:chExt cx="9144000" cy="1096862"/>
          </a:xfrm>
        </p:grpSpPr>
        <p:sp>
          <p:nvSpPr>
            <p:cNvPr id="21" name="Freihandform 20"/>
            <p:cNvSpPr/>
            <p:nvPr/>
          </p:nvSpPr>
          <p:spPr bwMode="ltGray">
            <a:xfrm rot="5400000">
              <a:off x="4119794" y="119293"/>
              <a:ext cx="904412" cy="9144000"/>
            </a:xfrm>
            <a:custGeom>
              <a:avLst/>
              <a:gdLst/>
              <a:ahLst/>
              <a:cxnLst/>
              <a:rect l="l" t="t" r="r" b="b"/>
              <a:pathLst>
                <a:path w="904412" h="9144000">
                  <a:moveTo>
                    <a:pt x="0" y="0"/>
                  </a:moveTo>
                  <a:lnTo>
                    <a:pt x="904412" y="0"/>
                  </a:lnTo>
                  <a:lnTo>
                    <a:pt x="904412" y="9144000"/>
                  </a:lnTo>
                  <a:lnTo>
                    <a:pt x="391235" y="9144000"/>
                  </a:lnTo>
                  <a:cubicBezTo>
                    <a:pt x="445385" y="6730684"/>
                    <a:pt x="250230" y="1995757"/>
                    <a:pt x="0" y="0"/>
                  </a:cubicBezTo>
                  <a:close/>
                </a:path>
              </a:pathLst>
            </a:custGeom>
            <a:solidFill>
              <a:schemeClr val="tx1">
                <a:alpha val="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de-DE" noProof="0" dirty="0"/>
            </a:p>
          </p:txBody>
        </p:sp>
        <p:sp>
          <p:nvSpPr>
            <p:cNvPr id="18" name="Rechteck 72"/>
            <p:cNvSpPr/>
            <p:nvPr/>
          </p:nvSpPr>
          <p:spPr bwMode="ltGray">
            <a:xfrm rot="5400000">
              <a:off x="4023569" y="33343"/>
              <a:ext cx="1096862" cy="9144000"/>
            </a:xfrm>
            <a:custGeom>
              <a:avLst/>
              <a:gdLst/>
              <a:ahLst/>
              <a:cxnLst/>
              <a:rect l="l" t="t" r="r" b="b"/>
              <a:pathLst>
                <a:path w="1096862" h="9144000">
                  <a:moveTo>
                    <a:pt x="1096861" y="9136375"/>
                  </a:moveTo>
                  <a:lnTo>
                    <a:pt x="1096861" y="0"/>
                  </a:lnTo>
                  <a:lnTo>
                    <a:pt x="1096862" y="0"/>
                  </a:lnTo>
                  <a:lnTo>
                    <a:pt x="1096862" y="9136375"/>
                  </a:lnTo>
                  <a:close/>
                  <a:moveTo>
                    <a:pt x="0" y="0"/>
                  </a:moveTo>
                  <a:lnTo>
                    <a:pt x="142171" y="0"/>
                  </a:lnTo>
                  <a:cubicBezTo>
                    <a:pt x="214017" y="532804"/>
                    <a:pt x="281641" y="1260834"/>
                    <a:pt x="340913" y="2087809"/>
                  </a:cubicBezTo>
                  <a:cubicBezTo>
                    <a:pt x="492781" y="4358443"/>
                    <a:pt x="587048" y="7374964"/>
                    <a:pt x="547354" y="9144000"/>
                  </a:cubicBezTo>
                  <a:lnTo>
                    <a:pt x="452132" y="9144000"/>
                  </a:lnTo>
                  <a:cubicBezTo>
                    <a:pt x="484963" y="4670358"/>
                    <a:pt x="240277" y="2482661"/>
                    <a:pt x="0" y="0"/>
                  </a:cubicBezTo>
                  <a:close/>
                </a:path>
              </a:pathLst>
            </a:custGeom>
            <a:solidFill>
              <a:schemeClr val="tx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 rtl="0"/>
              <a:endParaRPr lang="de-DE" noProof="0" dirty="0"/>
            </a:p>
          </p:txBody>
        </p:sp>
      </p:grpSp>
      <p:grpSp>
        <p:nvGrpSpPr>
          <p:cNvPr id="7" name="Quadrate"/>
          <p:cNvGrpSpPr/>
          <p:nvPr/>
        </p:nvGrpSpPr>
        <p:grpSpPr>
          <a:xfrm>
            <a:off x="1" y="800551"/>
            <a:ext cx="1063023" cy="524183"/>
            <a:chOff x="0" y="452558"/>
            <a:chExt cx="914400" cy="524182"/>
          </a:xfrm>
        </p:grpSpPr>
        <p:sp>
          <p:nvSpPr>
            <p:cNvPr id="8" name="Abgerundetes Rechteck 7"/>
            <p:cNvSpPr/>
            <p:nvPr/>
          </p:nvSpPr>
          <p:spPr>
            <a:xfrm>
              <a:off x="591671" y="452558"/>
              <a:ext cx="322729" cy="524180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de-DE" noProof="0" dirty="0"/>
            </a:p>
          </p:txBody>
        </p:sp>
        <p:sp>
          <p:nvSpPr>
            <p:cNvPr id="9" name="Abgerundetes Rechteck 8"/>
            <p:cNvSpPr/>
            <p:nvPr/>
          </p:nvSpPr>
          <p:spPr>
            <a:xfrm>
              <a:off x="215154" y="452558"/>
              <a:ext cx="322729" cy="524180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de-DE" noProof="0" dirty="0"/>
            </a:p>
          </p:txBody>
        </p:sp>
        <p:sp>
          <p:nvSpPr>
            <p:cNvPr id="10" name="Rechteck 9, Ecken auf gleicher Seite abgerundet"/>
            <p:cNvSpPr/>
            <p:nvPr/>
          </p:nvSpPr>
          <p:spPr>
            <a:xfrm rot="5400000">
              <a:off x="-181408" y="633966"/>
              <a:ext cx="524182" cy="161366"/>
            </a:xfrm>
            <a:prstGeom prst="round2SameRect">
              <a:avLst>
                <a:gd name="adj1" fmla="val 29167"/>
                <a:gd name="adj2" fmla="val 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de-DE" noProof="0" dirty="0"/>
            </a:p>
          </p:txBody>
        </p:sp>
      </p:grpSp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1218883" y="152400"/>
            <a:ext cx="9751060" cy="1295400"/>
          </a:xfrm>
          <a:prstGeom prst="rect">
            <a:avLst/>
          </a:prstGeom>
        </p:spPr>
        <p:txBody>
          <a:bodyPr vert="horz" lIns="121899" tIns="60949" rIns="121899" bIns="60949" rtlCol="0" anchor="b">
            <a:normAutofit/>
          </a:bodyPr>
          <a:lstStyle/>
          <a:p>
            <a:pPr rtl="0"/>
            <a:r>
              <a:rPr lang="de-DE" noProof="0" dirty="0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1218883" y="1600200"/>
            <a:ext cx="9751060" cy="4572000"/>
          </a:xfrm>
          <a:prstGeom prst="rect">
            <a:avLst/>
          </a:prstGeom>
        </p:spPr>
        <p:txBody>
          <a:bodyPr vert="horz" lIns="121899" tIns="60949" rIns="121899" bIns="60949" rtlCol="0">
            <a:normAutofit/>
          </a:bodyPr>
          <a:lstStyle/>
          <a:p>
            <a:pPr lvl="0" rtl="0"/>
            <a:r>
              <a:rPr lang="de-DE" noProof="0" dirty="0"/>
              <a:t>Textmasterformat durch Klicken bearbeiten</a:t>
            </a:r>
          </a:p>
          <a:p>
            <a:pPr lvl="1" rtl="0"/>
            <a:r>
              <a:rPr lang="de-DE" noProof="0" dirty="0"/>
              <a:t>Zweite Ebene</a:t>
            </a:r>
          </a:p>
          <a:p>
            <a:pPr lvl="2" rtl="0"/>
            <a:r>
              <a:rPr lang="de-DE" noProof="0" dirty="0"/>
              <a:t>Dritte Ebene</a:t>
            </a:r>
          </a:p>
          <a:p>
            <a:pPr lvl="3" rtl="0"/>
            <a:r>
              <a:rPr lang="de-DE" noProof="0" dirty="0"/>
              <a:t>Vierte Ebene</a:t>
            </a:r>
          </a:p>
          <a:p>
            <a:pPr lvl="4" rtl="0"/>
            <a:r>
              <a:rPr lang="de-DE" noProof="0" dirty="0"/>
              <a:t>Fünfte Ebene</a:t>
            </a: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1218883" y="6448425"/>
            <a:ext cx="8288401" cy="180976"/>
          </a:xfrm>
          <a:prstGeom prst="rect">
            <a:avLst/>
          </a:prstGeom>
        </p:spPr>
        <p:txBody>
          <a:bodyPr vert="horz" lIns="121899" tIns="60949" rIns="121899" bIns="60949" rtlCol="0" anchor="ctr"/>
          <a:lstStyle>
            <a:lvl1pPr algn="l">
              <a:defRPr sz="1200">
                <a:solidFill>
                  <a:schemeClr val="tx1"/>
                </a:solidFill>
              </a:defRPr>
            </a:lvl1pPr>
          </a:lstStyle>
          <a:p>
            <a:pPr rtl="0"/>
            <a:r>
              <a:rPr lang="de-DE" noProof="0" dirty="0"/>
              <a:t>Fußzeile hinzufügen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9547913" y="6448425"/>
            <a:ext cx="1422030" cy="180976"/>
          </a:xfrm>
          <a:prstGeom prst="rect">
            <a:avLst/>
          </a:prstGeom>
        </p:spPr>
        <p:txBody>
          <a:bodyPr vert="horz" lIns="121899" tIns="60949" rIns="121899" bIns="60949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pPr rtl="0"/>
            <a:fld id="{618A3537-CD3A-45CF-B7C4-367CA2A053D7}" type="datetime1">
              <a:rPr lang="de-DE" noProof="0" smtClean="0"/>
              <a:t>21.07.2021</a:t>
            </a:fld>
            <a:endParaRPr lang="de-DE" noProof="0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11071516" y="6448425"/>
            <a:ext cx="812588" cy="180976"/>
          </a:xfrm>
          <a:prstGeom prst="rect">
            <a:avLst/>
          </a:prstGeom>
        </p:spPr>
        <p:txBody>
          <a:bodyPr vert="horz" lIns="121899" tIns="60949" rIns="121899" bIns="60949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pPr rtl="0"/>
            <a:fld id="{34C99D79-8A4B-4031-B1E0-AF26F8EDF2BC}" type="slidenum">
              <a:rPr lang="de-DE" noProof="0" smtClean="0"/>
              <a:pPr/>
              <a:t>‹Nr.›</a:t>
            </a:fld>
            <a:endParaRPr lang="de-DE" noProof="0" dirty="0"/>
          </a:p>
        </p:txBody>
      </p:sp>
    </p:spTree>
    <p:extLst>
      <p:ext uri="{BB962C8B-B14F-4D97-AF65-F5344CB8AC3E}">
        <p14:creationId xmlns:p14="http://schemas.microsoft.com/office/powerpoint/2010/main" val="17826826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  <p:txStyles>
    <p:titleStyle>
      <a:lvl1pPr algn="l" defTabSz="1218987" rtl="0" eaLnBrk="1" latinLnBrk="0" hangingPunct="1"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4747" indent="-304747" algn="l" defTabSz="1218987" rtl="0" eaLnBrk="1" latinLnBrk="0" hangingPunct="1">
        <a:lnSpc>
          <a:spcPct val="90000"/>
        </a:lnSpc>
        <a:spcBef>
          <a:spcPts val="1800"/>
        </a:spcBef>
        <a:buClr>
          <a:schemeClr val="accent1">
            <a:lumMod val="75000"/>
          </a:schemeClr>
        </a:buClr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55772" indent="-304747" algn="l" defTabSz="1218987" rtl="0" eaLnBrk="1" latinLnBrk="0" hangingPunct="1">
        <a:lnSpc>
          <a:spcPct val="90000"/>
        </a:lnSpc>
        <a:spcBef>
          <a:spcPts val="1200"/>
        </a:spcBef>
        <a:buClr>
          <a:schemeClr val="accent1">
            <a:lumMod val="75000"/>
          </a:schemeClr>
        </a:buClr>
        <a:buFont typeface="Arial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06797" indent="-304747" algn="l" defTabSz="1218987" rtl="0" eaLnBrk="1" latinLnBrk="0" hangingPunct="1">
        <a:lnSpc>
          <a:spcPct val="90000"/>
        </a:lnSpc>
        <a:spcBef>
          <a:spcPts val="800"/>
        </a:spcBef>
        <a:buClr>
          <a:schemeClr val="accent1">
            <a:lumMod val="75000"/>
          </a:schemeClr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57822" indent="-304747" algn="l" defTabSz="1218987" rtl="0" eaLnBrk="1" latinLnBrk="0" hangingPunct="1">
        <a:lnSpc>
          <a:spcPct val="90000"/>
        </a:lnSpc>
        <a:spcBef>
          <a:spcPts val="800"/>
        </a:spcBef>
        <a:buClr>
          <a:schemeClr val="accent1">
            <a:lumMod val="75000"/>
          </a:schemeClr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108847" indent="-304747" algn="l" defTabSz="1218987" rtl="0" eaLnBrk="1" latinLnBrk="0" hangingPunct="1">
        <a:lnSpc>
          <a:spcPct val="90000"/>
        </a:lnSpc>
        <a:spcBef>
          <a:spcPts val="800"/>
        </a:spcBef>
        <a:buClr>
          <a:schemeClr val="accent1">
            <a:lumMod val="75000"/>
          </a:schemeClr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59872" indent="-304747" algn="l" defTabSz="1218987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Font typeface="Arial" pitchFamily="34" charset="0"/>
        <a:buChar char="•"/>
        <a:defRPr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3010897" indent="-304747" algn="l" defTabSz="1218987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Font typeface="Arial" pitchFamily="34" charset="0"/>
        <a:buChar char="•"/>
        <a:defRPr sz="20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61922" indent="-304747" algn="l" defTabSz="1218987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Font typeface="Arial" pitchFamily="34" charset="0"/>
        <a:buChar char="•"/>
        <a:defRPr sz="20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912947" indent="-304747" algn="l" defTabSz="1218987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Font typeface="Arial" pitchFamily="34" charset="0"/>
        <a:buChar char="•"/>
        <a:defRPr sz="20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49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898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48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797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46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696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45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594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3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 rtlCol="0"/>
          <a:lstStyle/>
          <a:p>
            <a:pPr rtl="0"/>
            <a:r>
              <a:rPr lang="de-DE" dirty="0"/>
              <a:t>Projekt Frischkost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/>
        <p:txBody>
          <a:bodyPr rtlCol="0"/>
          <a:lstStyle/>
          <a:p>
            <a:pPr rtl="0"/>
            <a:r>
              <a:rPr lang="de-DE" dirty="0"/>
              <a:t>Gesundheitszentrum</a:t>
            </a:r>
          </a:p>
        </p:txBody>
      </p:sp>
    </p:spTree>
    <p:extLst>
      <p:ext uri="{BB962C8B-B14F-4D97-AF65-F5344CB8AC3E}">
        <p14:creationId xmlns:p14="http://schemas.microsoft.com/office/powerpoint/2010/main" val="2801835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de-DE" dirty="0"/>
              <a:t>Darauf ist besonders zu achten: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idx="1"/>
          </p:nvPr>
        </p:nvSpPr>
        <p:spPr/>
        <p:txBody>
          <a:bodyPr rtlCol="0"/>
          <a:lstStyle/>
          <a:p>
            <a:pPr rtl="0"/>
            <a:r>
              <a:rPr lang="de-DE" dirty="0"/>
              <a:t>Frische und </a:t>
            </a:r>
            <a:r>
              <a:rPr lang="de-DE"/>
              <a:t>regionale Produkte</a:t>
            </a:r>
            <a:endParaRPr lang="de-DE" dirty="0"/>
          </a:p>
          <a:p>
            <a:pPr rtl="0"/>
            <a:r>
              <a:rPr lang="de-DE" dirty="0"/>
              <a:t>5 Gemüse- und/oder Früchteportionen pro Tag</a:t>
            </a:r>
          </a:p>
          <a:p>
            <a:pPr rtl="0"/>
            <a:r>
              <a:rPr lang="de-DE" dirty="0"/>
              <a:t>Fettarme Zubereitung</a:t>
            </a:r>
          </a:p>
        </p:txBody>
      </p:sp>
    </p:spTree>
    <p:extLst>
      <p:ext uri="{BB962C8B-B14F-4D97-AF65-F5344CB8AC3E}">
        <p14:creationId xmlns:p14="http://schemas.microsoft.com/office/powerpoint/2010/main" val="2041341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Kochrezepte 16 : 9">
  <a:themeElements>
    <a:clrScheme name="Cooking_16x9">
      <a:dk1>
        <a:srgbClr val="000000"/>
      </a:dk1>
      <a:lt1>
        <a:sysClr val="window" lastClr="FFFFFF"/>
      </a:lt1>
      <a:dk2>
        <a:srgbClr val="7F7F7F"/>
      </a:dk2>
      <a:lt2>
        <a:srgbClr val="E6E6E6"/>
      </a:lt2>
      <a:accent1>
        <a:srgbClr val="89C01C"/>
      </a:accent1>
      <a:accent2>
        <a:srgbClr val="FCB22C"/>
      </a:accent2>
      <a:accent3>
        <a:srgbClr val="FE750E"/>
      </a:accent3>
      <a:accent4>
        <a:srgbClr val="F23610"/>
      </a:accent4>
      <a:accent5>
        <a:srgbClr val="7C283A"/>
      </a:accent5>
      <a:accent6>
        <a:srgbClr val="3E7520"/>
      </a:accent6>
      <a:hlink>
        <a:srgbClr val="89C01C"/>
      </a:hlink>
      <a:folHlink>
        <a:srgbClr val="A6A6A6"/>
      </a:folHlink>
    </a:clrScheme>
    <a:fontScheme name="Constantia">
      <a:majorFont>
        <a:latin typeface="Constant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1SubtleSolids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5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2700" h="254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l="180000" t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14352463_TF02787942.potx" id="{1272807B-B12C-43A6-A460-40C151FE77EE}" vid="{038ECE46-410B-4D4C-AF7F-BA2D08188480}"/>
    </a:ext>
  </a:extLst>
</a:theme>
</file>

<file path=ppt/theme/theme2.xml><?xml version="1.0" encoding="utf-8"?>
<a:theme xmlns:a="http://schemas.openxmlformats.org/drawingml/2006/main" name="Office-Design">
  <a:themeElements>
    <a:clrScheme name="Cooking_16x9">
      <a:dk1>
        <a:srgbClr val="000000"/>
      </a:dk1>
      <a:lt1>
        <a:sysClr val="window" lastClr="FFFFFF"/>
      </a:lt1>
      <a:dk2>
        <a:srgbClr val="7F7F7F"/>
      </a:dk2>
      <a:lt2>
        <a:srgbClr val="E6E6E6"/>
      </a:lt2>
      <a:accent1>
        <a:srgbClr val="89C01C"/>
      </a:accent1>
      <a:accent2>
        <a:srgbClr val="FCB22C"/>
      </a:accent2>
      <a:accent3>
        <a:srgbClr val="FE750E"/>
      </a:accent3>
      <a:accent4>
        <a:srgbClr val="F23610"/>
      </a:accent4>
      <a:accent5>
        <a:srgbClr val="7C283A"/>
      </a:accent5>
      <a:accent6>
        <a:srgbClr val="3E7520"/>
      </a:accent6>
      <a:hlink>
        <a:srgbClr val="89C01C"/>
      </a:hlink>
      <a:folHlink>
        <a:srgbClr val="A6A6A6"/>
      </a:folHlink>
    </a:clrScheme>
    <a:fontScheme name="Constantia">
      <a:majorFont>
        <a:latin typeface="Constant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1SubtleSolids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5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2700" h="254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l="180000" t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Design">
  <a:themeElements>
    <a:clrScheme name="Cooking_16x9">
      <a:dk1>
        <a:srgbClr val="000000"/>
      </a:dk1>
      <a:lt1>
        <a:sysClr val="window" lastClr="FFFFFF"/>
      </a:lt1>
      <a:dk2>
        <a:srgbClr val="7F7F7F"/>
      </a:dk2>
      <a:lt2>
        <a:srgbClr val="E6E6E6"/>
      </a:lt2>
      <a:accent1>
        <a:srgbClr val="89C01C"/>
      </a:accent1>
      <a:accent2>
        <a:srgbClr val="FCB22C"/>
      </a:accent2>
      <a:accent3>
        <a:srgbClr val="FE750E"/>
      </a:accent3>
      <a:accent4>
        <a:srgbClr val="F23610"/>
      </a:accent4>
      <a:accent5>
        <a:srgbClr val="7C283A"/>
      </a:accent5>
      <a:accent6>
        <a:srgbClr val="3E7520"/>
      </a:accent6>
      <a:hlink>
        <a:srgbClr val="89C01C"/>
      </a:hlink>
      <a:folHlink>
        <a:srgbClr val="A6A6A6"/>
      </a:folHlink>
    </a:clrScheme>
    <a:fontScheme name="Constantia">
      <a:majorFont>
        <a:latin typeface="Constant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1SubtleSolids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5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2700" h="254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l="180000" t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BE0A218B65CF8F4E9AF05F2AB7592672" ma:contentTypeVersion="13" ma:contentTypeDescription="Ein neues Dokument erstellen." ma:contentTypeScope="" ma:versionID="af400b85aa85b8b0fc95e3f13bdfff5a">
  <xsd:schema xmlns:xsd="http://www.w3.org/2001/XMLSchema" xmlns:xs="http://www.w3.org/2001/XMLSchema" xmlns:p="http://schemas.microsoft.com/office/2006/metadata/properties" xmlns:ns2="5d36d37b-71b4-4416-b8a2-712a72be7925" xmlns:ns3="e92a2ac5-b25a-46ac-94d3-afeb148eacd8" targetNamespace="http://schemas.microsoft.com/office/2006/metadata/properties" ma:root="true" ma:fieldsID="05fcc17906e3898e53c48a31fc5a2857" ns2:_="" ns3:_="">
    <xsd:import namespace="5d36d37b-71b4-4416-b8a2-712a72be7925"/>
    <xsd:import namespace="e92a2ac5-b25a-46ac-94d3-afeb148eacd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Locatio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d36d37b-71b4-4416-b8a2-712a72be792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92a2ac5-b25a-46ac-94d3-afeb148eacd8" elementFormDefault="qualified">
    <xsd:import namespace="http://schemas.microsoft.com/office/2006/documentManagement/types"/>
    <xsd:import namespace="http://schemas.microsoft.com/office/infopath/2007/PartnerControls"/>
    <xsd:element name="SharedWithUsers" ma:index="15" nillable="true" ma:displayName="Freigegeben für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Freigegeben für -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308942AA-0721-4324-BC2C-A3CB43F24E71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AB548CE8-E841-4AD7-838C-6663284C61D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d36d37b-71b4-4416-b8a2-712a72be7925"/>
    <ds:schemaRef ds:uri="e92a2ac5-b25a-46ac-94d3-afeb148eacd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5E700CCB-20BA-4760-AB9F-AC3B63ED32E0}">
  <ds:schemaRefs>
    <ds:schemaRef ds:uri="http://purl.org/dc/elements/1.1/"/>
    <ds:schemaRef ds:uri="http://schemas.microsoft.com/office/2006/metadata/properties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40262f94-9f35-4ac3-9a90-690165a166b7"/>
    <ds:schemaRef ds:uri="a4f35948-e619-41b3-aa29-22878b09cfd2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Frischkost-Präsentation (Breitbild)</Template>
  <TotalTime>0</TotalTime>
  <Words>25</Words>
  <Application>Microsoft Office PowerPoint</Application>
  <PresentationFormat>Benutzerdefiniert</PresentationFormat>
  <Paragraphs>8</Paragraphs>
  <Slides>2</Slides>
  <Notes>2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2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</vt:i4>
      </vt:variant>
    </vt:vector>
  </HeadingPairs>
  <TitlesOfParts>
    <vt:vector size="5" baseType="lpstr">
      <vt:lpstr>Arial</vt:lpstr>
      <vt:lpstr>Constantia</vt:lpstr>
      <vt:lpstr>Kochrezepte 16 : 9</vt:lpstr>
      <vt:lpstr>Projekt Frischkost</vt:lpstr>
      <vt:lpstr>Darauf ist besonders zu achten: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Projekt Frischkost</dc:title>
  <dc:creator>Doris Keller</dc:creator>
  <cp:lastModifiedBy>Esther Wyss</cp:lastModifiedBy>
  <cp:revision>2</cp:revision>
  <dcterms:created xsi:type="dcterms:W3CDTF">2018-09-03T09:09:26Z</dcterms:created>
  <dcterms:modified xsi:type="dcterms:W3CDTF">2021-07-21T07:33:44Z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nternalTags">
    <vt:lpwstr/>
  </property>
  <property fmtid="{D5CDD505-2E9C-101B-9397-08002B2CF9AE}" pid="3" name="ContentTypeId">
    <vt:lpwstr>0x010100BE0A218B65CF8F4E9AF05F2AB7592672</vt:lpwstr>
  </property>
  <property fmtid="{D5CDD505-2E9C-101B-9397-08002B2CF9AE}" pid="4" name="FeatureTags">
    <vt:lpwstr/>
  </property>
  <property fmtid="{D5CDD505-2E9C-101B-9397-08002B2CF9AE}" pid="5" name="LocalizationTags">
    <vt:lpwstr/>
  </property>
  <property fmtid="{D5CDD505-2E9C-101B-9397-08002B2CF9AE}" pid="6" name="CampaignTags">
    <vt:lpwstr/>
  </property>
  <property fmtid="{D5CDD505-2E9C-101B-9397-08002B2CF9AE}" pid="7" name="ScenarioTags">
    <vt:lpwstr/>
  </property>
</Properties>
</file>