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143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33377-F0B6-413A-B776-A588094E27C8}" type="datetimeFigureOut">
              <a:rPr lang="de-CH" smtClean="0"/>
              <a:t>13.02.2017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E7FDB-4408-43D8-998E-E8223661202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10994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33377-F0B6-413A-B776-A588094E27C8}" type="datetimeFigureOut">
              <a:rPr lang="de-CH" smtClean="0"/>
              <a:t>13.02.2017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E7FDB-4408-43D8-998E-E8223661202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67250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33377-F0B6-413A-B776-A588094E27C8}" type="datetimeFigureOut">
              <a:rPr lang="de-CH" smtClean="0"/>
              <a:t>13.02.2017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E7FDB-4408-43D8-998E-E8223661202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4805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33377-F0B6-413A-B776-A588094E27C8}" type="datetimeFigureOut">
              <a:rPr lang="de-CH" smtClean="0"/>
              <a:t>13.02.2017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E7FDB-4408-43D8-998E-E8223661202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67132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33377-F0B6-413A-B776-A588094E27C8}" type="datetimeFigureOut">
              <a:rPr lang="de-CH" smtClean="0"/>
              <a:t>13.02.2017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E7FDB-4408-43D8-998E-E8223661202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35662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33377-F0B6-413A-B776-A588094E27C8}" type="datetimeFigureOut">
              <a:rPr lang="de-CH" smtClean="0"/>
              <a:t>13.02.2017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E7FDB-4408-43D8-998E-E8223661202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28510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33377-F0B6-413A-B776-A588094E27C8}" type="datetimeFigureOut">
              <a:rPr lang="de-CH" smtClean="0"/>
              <a:t>13.02.2017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E7FDB-4408-43D8-998E-E8223661202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22761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33377-F0B6-413A-B776-A588094E27C8}" type="datetimeFigureOut">
              <a:rPr lang="de-CH" smtClean="0"/>
              <a:t>13.02.2017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E7FDB-4408-43D8-998E-E8223661202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96164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33377-F0B6-413A-B776-A588094E27C8}" type="datetimeFigureOut">
              <a:rPr lang="de-CH" smtClean="0"/>
              <a:t>13.02.2017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E7FDB-4408-43D8-998E-E8223661202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38143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33377-F0B6-413A-B776-A588094E27C8}" type="datetimeFigureOut">
              <a:rPr lang="de-CH" smtClean="0"/>
              <a:t>13.02.2017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E7FDB-4408-43D8-998E-E8223661202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27658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33377-F0B6-413A-B776-A588094E27C8}" type="datetimeFigureOut">
              <a:rPr lang="de-CH" smtClean="0"/>
              <a:t>13.02.2017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E7FDB-4408-43D8-998E-E8223661202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54793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733377-F0B6-413A-B776-A588094E27C8}" type="datetimeFigureOut">
              <a:rPr lang="de-CH" smtClean="0"/>
              <a:t>13.02.2017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E7FDB-4408-43D8-998E-E8223661202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2818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eidy%20bischof\Desktop\&#220;bung%20der%20Woche\Original&#252;bungen_bih\Ueb_7_Excel_PP_2017_14\L&#246;_Einnahmen_Ausgaben.xlsx" TargetMode="Externa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CH" dirty="0"/>
              <a:t>Einnahmen + Ausgaben im Monat Februar</a:t>
            </a:r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9566874"/>
              </p:ext>
            </p:extLst>
          </p:nvPr>
        </p:nvGraphicFramePr>
        <p:xfrm>
          <a:off x="587375" y="2405063"/>
          <a:ext cx="7970838" cy="289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Worksheet" r:id="rId3" imgW="12296926" imgH="4467340" progId="Excel.Sheet.12">
                  <p:link updateAutomatic="1"/>
                </p:oleObj>
              </mc:Choice>
              <mc:Fallback>
                <p:oleObj name="Worksheet" r:id="rId3" imgW="12296926" imgH="446734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87375" y="2405063"/>
                        <a:ext cx="7970838" cy="2895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254653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</Words>
  <Application>Microsoft Office PowerPoint</Application>
  <PresentationFormat>Bildschirmpräsentation (4:3)</PresentationFormat>
  <Paragraphs>1</Paragraphs>
  <Slides>1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Links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C:\Users\heidy bischof\Desktop\Übung der Woche\Originalübungen_bih\Ueb_7_Excel_PP_2017_14\Lö_Einnahmen_Ausgaben.xlsx</vt:lpstr>
      <vt:lpstr>Einnahmen + Ausgaben im Monat Februar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Bischof Heidy, BFSL Lehrer</dc:creator>
  <cp:lastModifiedBy>Bischof Heidy, BFSL Lehrer</cp:lastModifiedBy>
  <cp:revision>5</cp:revision>
  <dcterms:created xsi:type="dcterms:W3CDTF">2017-01-24T09:16:26Z</dcterms:created>
  <dcterms:modified xsi:type="dcterms:W3CDTF">2017-02-13T08:54:19Z</dcterms:modified>
</cp:coreProperties>
</file>