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57" r:id="rId7"/>
    <p:sldId id="258" r:id="rId8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9" d="100"/>
          <a:sy n="119" d="100"/>
        </p:scale>
        <p:origin x="1296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ther Wyss" userId="e187b35b-e83b-449e-ab70-c8c49c8548df" providerId="ADAL" clId="{5C27DCCB-B1B6-4B4D-B1E7-E8DA3E000D68}"/>
    <pc:docChg chg="modSld">
      <pc:chgData name="Esther Wyss" userId="e187b35b-e83b-449e-ab70-c8c49c8548df" providerId="ADAL" clId="{5C27DCCB-B1B6-4B4D-B1E7-E8DA3E000D68}" dt="2021-07-27T08:32:42.969" v="0" actId="20577"/>
      <pc:docMkLst>
        <pc:docMk/>
      </pc:docMkLst>
      <pc:sldChg chg="modSp mod">
        <pc:chgData name="Esther Wyss" userId="e187b35b-e83b-449e-ab70-c8c49c8548df" providerId="ADAL" clId="{5C27DCCB-B1B6-4B4D-B1E7-E8DA3E000D68}" dt="2021-07-27T08:32:42.969" v="0" actId="20577"/>
        <pc:sldMkLst>
          <pc:docMk/>
          <pc:sldMk cId="3426244436" sldId="256"/>
        </pc:sldMkLst>
        <pc:spChg chg="mod">
          <ac:chgData name="Esther Wyss" userId="e187b35b-e83b-449e-ab70-c8c49c8548df" providerId="ADAL" clId="{5C27DCCB-B1B6-4B4D-B1E7-E8DA3E000D68}" dt="2021-07-27T08:32:42.969" v="0" actId="20577"/>
          <ac:spMkLst>
            <pc:docMk/>
            <pc:sldMk cId="3426244436" sldId="256"/>
            <ac:spMk id="4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40A83-02D7-4A9C-985F-7A21CA001FE1}" type="datetimeFigureOut">
              <a:rPr lang="de-CH" smtClean="0"/>
              <a:t>27.07.2021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82B00-DAD6-44BA-AF02-ABDB5DCB7D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28910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40A83-02D7-4A9C-985F-7A21CA001FE1}" type="datetimeFigureOut">
              <a:rPr lang="de-CH" smtClean="0"/>
              <a:t>27.07.2021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82B00-DAD6-44BA-AF02-ABDB5DCB7D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23214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40A83-02D7-4A9C-985F-7A21CA001FE1}" type="datetimeFigureOut">
              <a:rPr lang="de-CH" smtClean="0"/>
              <a:t>27.07.2021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82B00-DAD6-44BA-AF02-ABDB5DCB7D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0400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40A83-02D7-4A9C-985F-7A21CA001FE1}" type="datetimeFigureOut">
              <a:rPr lang="de-CH" smtClean="0"/>
              <a:t>27.07.2021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82B00-DAD6-44BA-AF02-ABDB5DCB7D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60825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40A83-02D7-4A9C-985F-7A21CA001FE1}" type="datetimeFigureOut">
              <a:rPr lang="de-CH" smtClean="0"/>
              <a:t>27.07.2021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82B00-DAD6-44BA-AF02-ABDB5DCB7D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73541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40A83-02D7-4A9C-985F-7A21CA001FE1}" type="datetimeFigureOut">
              <a:rPr lang="de-CH" smtClean="0"/>
              <a:t>27.07.2021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82B00-DAD6-44BA-AF02-ABDB5DCB7D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45216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40A83-02D7-4A9C-985F-7A21CA001FE1}" type="datetimeFigureOut">
              <a:rPr lang="de-CH" smtClean="0"/>
              <a:t>27.07.2021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82B00-DAD6-44BA-AF02-ABDB5DCB7D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12392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40A83-02D7-4A9C-985F-7A21CA001FE1}" type="datetimeFigureOut">
              <a:rPr lang="de-CH" smtClean="0"/>
              <a:t>27.07.2021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82B00-DAD6-44BA-AF02-ABDB5DCB7D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21118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40A83-02D7-4A9C-985F-7A21CA001FE1}" type="datetimeFigureOut">
              <a:rPr lang="de-CH" smtClean="0"/>
              <a:t>27.07.2021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82B00-DAD6-44BA-AF02-ABDB5DCB7D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73476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40A83-02D7-4A9C-985F-7A21CA001FE1}" type="datetimeFigureOut">
              <a:rPr lang="de-CH" smtClean="0"/>
              <a:t>27.07.2021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82B00-DAD6-44BA-AF02-ABDB5DCB7D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24850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40A83-02D7-4A9C-985F-7A21CA001FE1}" type="datetimeFigureOut">
              <a:rPr lang="de-CH" smtClean="0"/>
              <a:t>27.07.2021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82B00-DAD6-44BA-AF02-ABDB5DCB7D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36281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40A83-02D7-4A9C-985F-7A21CA001FE1}" type="datetimeFigureOut">
              <a:rPr lang="de-CH" smtClean="0"/>
              <a:t>27.07.2021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82B00-DAD6-44BA-AF02-ABDB5DCB7D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26347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SmartArt </a:t>
            </a:r>
            <a:r>
              <a:rPr lang="de-CH" dirty="0"/>
              <a:t>1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Idee</a:t>
            </a:r>
          </a:p>
          <a:p>
            <a:r>
              <a:rPr lang="de-CH" dirty="0"/>
              <a:t>Design</a:t>
            </a:r>
          </a:p>
          <a:p>
            <a:r>
              <a:rPr lang="de-CH" dirty="0"/>
              <a:t>Realisierung</a:t>
            </a:r>
          </a:p>
          <a:p>
            <a:r>
              <a:rPr lang="de-CH" dirty="0"/>
              <a:t>Erfolg</a:t>
            </a:r>
          </a:p>
        </p:txBody>
      </p:sp>
    </p:spTree>
    <p:extLst>
      <p:ext uri="{BB962C8B-B14F-4D97-AF65-F5344CB8AC3E}">
        <p14:creationId xmlns:p14="http://schemas.microsoft.com/office/powerpoint/2010/main" val="3426244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SmartArt 2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Direktion</a:t>
            </a:r>
          </a:p>
          <a:p>
            <a:pPr lvl="1"/>
            <a:r>
              <a:rPr lang="de-CH" dirty="0"/>
              <a:t>Assistent</a:t>
            </a:r>
          </a:p>
          <a:p>
            <a:pPr lvl="2"/>
            <a:r>
              <a:rPr lang="de-CH" dirty="0"/>
              <a:t>Sekretariat</a:t>
            </a:r>
          </a:p>
          <a:p>
            <a:pPr lvl="1"/>
            <a:r>
              <a:rPr lang="de-CH" dirty="0"/>
              <a:t>Entwicklung</a:t>
            </a:r>
          </a:p>
          <a:p>
            <a:pPr lvl="1"/>
            <a:r>
              <a:rPr lang="de-CH" dirty="0"/>
              <a:t>Fertigung</a:t>
            </a:r>
          </a:p>
          <a:p>
            <a:pPr lvl="1"/>
            <a:r>
              <a:rPr lang="de-CH" dirty="0"/>
              <a:t>Prüfung</a:t>
            </a:r>
          </a:p>
          <a:p>
            <a:pPr lvl="1"/>
            <a:r>
              <a:rPr lang="de-CH" dirty="0"/>
              <a:t>Vertrieb</a:t>
            </a:r>
          </a:p>
        </p:txBody>
      </p:sp>
      <p:sp>
        <p:nvSpPr>
          <p:cNvPr id="3" name="Inhaltsplatzhalter 1"/>
          <p:cNvSpPr txBox="1">
            <a:spLocks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266062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Kreis- und Säulendiagramm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02286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Flächen- und Liniendiagramm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46037790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E0A218B65CF8F4E9AF05F2AB7592672" ma:contentTypeVersion="13" ma:contentTypeDescription="Ein neues Dokument erstellen." ma:contentTypeScope="" ma:versionID="af400b85aa85b8b0fc95e3f13bdfff5a">
  <xsd:schema xmlns:xsd="http://www.w3.org/2001/XMLSchema" xmlns:xs="http://www.w3.org/2001/XMLSchema" xmlns:p="http://schemas.microsoft.com/office/2006/metadata/properties" xmlns:ns2="5d36d37b-71b4-4416-b8a2-712a72be7925" xmlns:ns3="e92a2ac5-b25a-46ac-94d3-afeb148eacd8" targetNamespace="http://schemas.microsoft.com/office/2006/metadata/properties" ma:root="true" ma:fieldsID="05fcc17906e3898e53c48a31fc5a2857" ns2:_="" ns3:_="">
    <xsd:import namespace="5d36d37b-71b4-4416-b8a2-712a72be7925"/>
    <xsd:import namespace="e92a2ac5-b25a-46ac-94d3-afeb148eac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36d37b-71b4-4416-b8a2-712a72be79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2a2ac5-b25a-46ac-94d3-afeb148eacd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B4AB14-B74D-40CD-8658-5BDBA26019E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CCFE777-FB0F-459A-8920-C3190C7AF8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CA7CE52-54C4-4AA9-AA1D-B32419E5EA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36d37b-71b4-4416-b8a2-712a72be7925"/>
    <ds:schemaRef ds:uri="e92a2ac5-b25a-46ac-94d3-afeb148eac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Microsoft Office PowerPoint</Application>
  <PresentationFormat>Bildschirmpräsentation (4:3)</PresentationFormat>
  <Paragraphs>15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7" baseType="lpstr">
      <vt:lpstr>Arial</vt:lpstr>
      <vt:lpstr>Calibri</vt:lpstr>
      <vt:lpstr>Larissa</vt:lpstr>
      <vt:lpstr>SmartArt 1</vt:lpstr>
      <vt:lpstr>SmartArt 2</vt:lpstr>
      <vt:lpstr>Kreis- und Säulendiagramm</vt:lpstr>
      <vt:lpstr>Flächen- und Liniendiagramm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SmartArt</dc:title>
  <dc:creator>H. Gächter</dc:creator>
  <cp:lastModifiedBy>Esther Wyss</cp:lastModifiedBy>
  <cp:revision>6</cp:revision>
  <dcterms:created xsi:type="dcterms:W3CDTF">2011-12-19T16:54:14Z</dcterms:created>
  <dcterms:modified xsi:type="dcterms:W3CDTF">2021-07-27T08:32:45Z</dcterms:modified>
  <cp:category>SIZ202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0x010100BE0A218B65CF8F4E9AF05F2AB7592672</vt:lpwstr>
  </property>
</Properties>
</file>