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0"/>
  </p:notesMasterIdLst>
  <p:handoutMasterIdLst>
    <p:handoutMasterId r:id="rId11"/>
  </p:handoutMasterIdLst>
  <p:sldIdLst>
    <p:sldId id="256" r:id="rId5"/>
    <p:sldId id="257" r:id="rId6"/>
    <p:sldId id="259" r:id="rId7"/>
    <p:sldId id="260" r:id="rId8"/>
    <p:sldId id="262" r:id="rId9"/>
  </p:sldIdLst>
  <p:sldSz cx="9144000" cy="6858000" type="screen4x3"/>
  <p:notesSz cx="9144000" cy="6858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A3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9D9F8B7-23B4-4D0F-8D49-AE80F229A75A}" v="5" dt="2020-07-01T05:56:50.90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3099" autoAdjust="0"/>
  </p:normalViewPr>
  <p:slideViewPr>
    <p:cSldViewPr>
      <p:cViewPr varScale="1">
        <p:scale>
          <a:sx n="117" d="100"/>
          <a:sy n="117" d="100"/>
        </p:scale>
        <p:origin x="1356" y="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127" d="100"/>
          <a:sy n="127" d="100"/>
        </p:scale>
        <p:origin x="1998" y="12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presProps" Target="presProps.xml"/><Relationship Id="rId17" Type="http://schemas.microsoft.com/office/2015/10/relationships/revisionInfo" Target="revisionInfo.xml"/><Relationship Id="rId2" Type="http://schemas.openxmlformats.org/officeDocument/2006/relationships/customXml" Target="../customXml/item2.xml"/><Relationship Id="rId16" Type="http://schemas.microsoft.com/office/2016/11/relationships/changesInfo" Target="changesInfos/changesInfo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1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Esther Wyss" userId="e187b35b-e83b-449e-ab70-c8c49c8548df" providerId="ADAL" clId="{09D9F8B7-23B4-4D0F-8D49-AE80F229A75A}"/>
    <pc:docChg chg="modSld modMainMaster modNotesMaster">
      <pc:chgData name="Esther Wyss" userId="e187b35b-e83b-449e-ab70-c8c49c8548df" providerId="ADAL" clId="{09D9F8B7-23B4-4D0F-8D49-AE80F229A75A}" dt="2020-07-01T05:56:06.986" v="5" actId="207"/>
      <pc:docMkLst>
        <pc:docMk/>
      </pc:docMkLst>
      <pc:sldChg chg="modSp">
        <pc:chgData name="Esther Wyss" userId="e187b35b-e83b-449e-ab70-c8c49c8548df" providerId="ADAL" clId="{09D9F8B7-23B4-4D0F-8D49-AE80F229A75A}" dt="2020-07-01T05:55:05.473" v="4" actId="207"/>
        <pc:sldMkLst>
          <pc:docMk/>
          <pc:sldMk cId="2539689901" sldId="256"/>
        </pc:sldMkLst>
        <pc:spChg chg="mod">
          <ac:chgData name="Esther Wyss" userId="e187b35b-e83b-449e-ab70-c8c49c8548df" providerId="ADAL" clId="{09D9F8B7-23B4-4D0F-8D49-AE80F229A75A}" dt="2020-07-01T05:55:05.473" v="4" actId="207"/>
          <ac:spMkLst>
            <pc:docMk/>
            <pc:sldMk cId="2539689901" sldId="256"/>
            <ac:spMk id="3" creationId="{ADCDC2ED-E431-44D2-84BE-971C3E675BAB}"/>
          </ac:spMkLst>
        </pc:spChg>
      </pc:sldChg>
      <pc:sldChg chg="modSp mod">
        <pc:chgData name="Esther Wyss" userId="e187b35b-e83b-449e-ab70-c8c49c8548df" providerId="ADAL" clId="{09D9F8B7-23B4-4D0F-8D49-AE80F229A75A}" dt="2020-07-01T05:54:28.761" v="3" actId="20577"/>
        <pc:sldMkLst>
          <pc:docMk/>
          <pc:sldMk cId="1850536091" sldId="257"/>
        </pc:sldMkLst>
        <pc:spChg chg="mod">
          <ac:chgData name="Esther Wyss" userId="e187b35b-e83b-449e-ab70-c8c49c8548df" providerId="ADAL" clId="{09D9F8B7-23B4-4D0F-8D49-AE80F229A75A}" dt="2020-07-01T05:54:28.761" v="3" actId="20577"/>
          <ac:spMkLst>
            <pc:docMk/>
            <pc:sldMk cId="1850536091" sldId="257"/>
            <ac:spMk id="3" creationId="{00000000-0000-0000-0000-000000000000}"/>
          </ac:spMkLst>
        </pc:spChg>
      </pc:sldChg>
      <pc:sldChg chg="modSp mod">
        <pc:chgData name="Esther Wyss" userId="e187b35b-e83b-449e-ab70-c8c49c8548df" providerId="ADAL" clId="{09D9F8B7-23B4-4D0F-8D49-AE80F229A75A}" dt="2020-07-01T05:54:13.986" v="2" actId="20577"/>
        <pc:sldMkLst>
          <pc:docMk/>
          <pc:sldMk cId="735767762" sldId="259"/>
        </pc:sldMkLst>
        <pc:spChg chg="mod">
          <ac:chgData name="Esther Wyss" userId="e187b35b-e83b-449e-ab70-c8c49c8548df" providerId="ADAL" clId="{09D9F8B7-23B4-4D0F-8D49-AE80F229A75A}" dt="2020-07-01T05:54:13.986" v="2" actId="20577"/>
          <ac:spMkLst>
            <pc:docMk/>
            <pc:sldMk cId="735767762" sldId="259"/>
            <ac:spMk id="3" creationId="{00000000-0000-0000-0000-000000000000}"/>
          </ac:spMkLst>
        </pc:spChg>
      </pc:sldChg>
      <pc:sldMasterChg chg="modSp mod">
        <pc:chgData name="Esther Wyss" userId="e187b35b-e83b-449e-ab70-c8c49c8548df" providerId="ADAL" clId="{09D9F8B7-23B4-4D0F-8D49-AE80F229A75A}" dt="2020-07-01T05:47:17.880" v="1" actId="14861"/>
        <pc:sldMasterMkLst>
          <pc:docMk/>
          <pc:sldMasterMk cId="7699099" sldId="2147483648"/>
        </pc:sldMasterMkLst>
        <pc:picChg chg="mod">
          <ac:chgData name="Esther Wyss" userId="e187b35b-e83b-449e-ab70-c8c49c8548df" providerId="ADAL" clId="{09D9F8B7-23B4-4D0F-8D49-AE80F229A75A}" dt="2020-07-01T05:47:17.880" v="1" actId="14861"/>
          <ac:picMkLst>
            <pc:docMk/>
            <pc:sldMasterMk cId="7699099" sldId="2147483648"/>
            <ac:picMk id="9" creationId="{00000000-0000-0000-0000-000000000000}"/>
          </ac:picMkLst>
        </pc:picChg>
      </pc:sldMaster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>
            <a:extLst>
              <a:ext uri="{FF2B5EF4-FFF2-40B4-BE49-F238E27FC236}">
                <a16:creationId xmlns:a16="http://schemas.microsoft.com/office/drawing/2014/main" id="{EE23A749-FD18-4567-A74A-F74D0CD1AFC0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888638784"/>
      </p:ext>
    </p:extLst>
  </p:cSld>
  <p:clrMap bg1="dk1" tx1="lt1" bg2="dk2" tx2="lt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0" y="6499077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58835C4-C0EB-46CC-9E2A-B6CC3CB7389D}" type="datetimeFigureOut">
              <a:rPr lang="de-CH" smtClean="0"/>
              <a:t>01.07.2020</a:t>
            </a:fld>
            <a:endParaRPr lang="de-CH" dirty="0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4350"/>
            <a:ext cx="3429000" cy="2571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5512753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/>
          <a:lstStyle/>
          <a:p>
            <a:r>
              <a:rPr lang="de-CH" dirty="0"/>
              <a:t>Begrüssung, Vorstellung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>
          <a:xfrm>
            <a:off x="5179484" y="6513910"/>
            <a:ext cx="3962400" cy="342900"/>
          </a:xfrm>
          <a:prstGeom prst="rect">
            <a:avLst/>
          </a:prstGeom>
        </p:spPr>
        <p:txBody>
          <a:bodyPr/>
          <a:lstStyle/>
          <a:p>
            <a:fld id="{744CC8A3-3962-4CE3-8D94-2CADCBA7B8AA}" type="slidenum">
              <a:rPr lang="de-CH" smtClean="0"/>
              <a:t>1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06818488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/>
          <a:lstStyle/>
          <a:p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>
          <a:xfrm>
            <a:off x="5179484" y="6513910"/>
            <a:ext cx="3962400" cy="342900"/>
          </a:xfrm>
          <a:prstGeom prst="rect">
            <a:avLst/>
          </a:prstGeom>
        </p:spPr>
        <p:txBody>
          <a:bodyPr/>
          <a:lstStyle/>
          <a:p>
            <a:fld id="{744CC8A3-3962-4CE3-8D94-2CADCBA7B8AA}" type="slidenum">
              <a:rPr lang="de-CH" smtClean="0"/>
              <a:t>2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5220844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dirty="0"/>
              <a:t>Titelmasterformat durch Klicken bearbeiten</a:t>
            </a:r>
            <a:endParaRPr lang="de-CH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3563888" y="6309320"/>
            <a:ext cx="2133600" cy="365125"/>
          </a:xfrm>
          <a:prstGeom prst="rect">
            <a:avLst/>
          </a:prstGeom>
        </p:spPr>
        <p:txBody>
          <a:bodyPr/>
          <a:lstStyle/>
          <a:p>
            <a:fld id="{06CA284D-4356-4DF3-A973-10EBB2BEA722}" type="datetime3">
              <a:rPr lang="de-CH" smtClean="0"/>
              <a:t>01/07/20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999D5E-D779-49C9-9D5C-F1F203882400}" type="slidenum">
              <a:rPr lang="de-CH" smtClean="0"/>
              <a:t>‹Nr.›</a:t>
            </a:fld>
            <a:endParaRPr lang="de-CH"/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D61516FC-5B4F-4611-A2D0-8A6AA748C42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524000" y="223200"/>
            <a:ext cx="1512168" cy="1016375"/>
          </a:xfrm>
          <a:prstGeom prst="rect">
            <a:avLst/>
          </a:prstGeom>
          <a:effectLst>
            <a:reflection blurRad="6350" stA="50000" endA="300" endPos="90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40394526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3563888" y="6309320"/>
            <a:ext cx="2133600" cy="365125"/>
          </a:xfrm>
          <a:prstGeom prst="rect">
            <a:avLst/>
          </a:prstGeom>
        </p:spPr>
        <p:txBody>
          <a:bodyPr/>
          <a:lstStyle/>
          <a:p>
            <a:fld id="{ED8DB4C6-5427-4446-AC20-0B4CA34B11DE}" type="datetime3">
              <a:rPr lang="de-CH" smtClean="0"/>
              <a:t>01/07/20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999D5E-D779-49C9-9D5C-F1F203882400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7379603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3563888" y="6309320"/>
            <a:ext cx="2133600" cy="365125"/>
          </a:xfrm>
          <a:prstGeom prst="rect">
            <a:avLst/>
          </a:prstGeom>
        </p:spPr>
        <p:txBody>
          <a:bodyPr/>
          <a:lstStyle/>
          <a:p>
            <a:fld id="{162B4827-9A84-495C-B445-33E3CCF35FC5}" type="datetime3">
              <a:rPr lang="de-CH" smtClean="0"/>
              <a:t>01/07/20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999D5E-D779-49C9-9D5C-F1F203882400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6251988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>
            <a:lvl2pPr marL="895350" indent="-355600">
              <a:defRPr/>
            </a:lvl2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3563888" y="6309320"/>
            <a:ext cx="2133600" cy="365125"/>
          </a:xfrm>
          <a:prstGeom prst="rect">
            <a:avLst/>
          </a:prstGeom>
        </p:spPr>
        <p:txBody>
          <a:bodyPr/>
          <a:lstStyle/>
          <a:p>
            <a:fld id="{C852E04E-2828-4F75-BF3E-CC723D331204}" type="datetime3">
              <a:rPr lang="de-CH" smtClean="0"/>
              <a:t>01/07/20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999D5E-D779-49C9-9D5C-F1F203882400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6385632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ctr">
              <a:defRPr sz="4000" b="1" cap="all"/>
            </a:lvl1pPr>
          </a:lstStyle>
          <a:p>
            <a:r>
              <a:rPr lang="de-DE" dirty="0"/>
              <a:t>Titelmasterformat durch Klicken bearbeiten</a:t>
            </a:r>
            <a:endParaRPr lang="de-CH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3563888" y="6309320"/>
            <a:ext cx="2133600" cy="365125"/>
          </a:xfrm>
          <a:prstGeom prst="rect">
            <a:avLst/>
          </a:prstGeom>
        </p:spPr>
        <p:txBody>
          <a:bodyPr/>
          <a:lstStyle/>
          <a:p>
            <a:fld id="{F6708D52-82E0-4FF0-8035-901A792DCCDB}" type="datetime3">
              <a:rPr lang="de-CH" smtClean="0"/>
              <a:t>01/07/20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999D5E-D779-49C9-9D5C-F1F203882400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2186590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3563888" y="6309320"/>
            <a:ext cx="2133600" cy="365125"/>
          </a:xfrm>
          <a:prstGeom prst="rect">
            <a:avLst/>
          </a:prstGeom>
        </p:spPr>
        <p:txBody>
          <a:bodyPr/>
          <a:lstStyle/>
          <a:p>
            <a:fld id="{983961D2-0C8B-404E-A529-CDCA8A10A845}" type="datetime3">
              <a:rPr lang="de-CH" smtClean="0"/>
              <a:t>01/07/20</a:t>
            </a:fld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999D5E-D779-49C9-9D5C-F1F203882400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4003738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>
          <a:xfrm>
            <a:off x="3563888" y="6309320"/>
            <a:ext cx="2133600" cy="365125"/>
          </a:xfrm>
          <a:prstGeom prst="rect">
            <a:avLst/>
          </a:prstGeom>
        </p:spPr>
        <p:txBody>
          <a:bodyPr/>
          <a:lstStyle/>
          <a:p>
            <a:fld id="{9AFBECA6-208E-4F9A-AC89-DCA30CA41B2B}" type="datetime3">
              <a:rPr lang="de-CH" smtClean="0"/>
              <a:t>01/07/20</a:t>
            </a:fld>
            <a:endParaRPr lang="de-CH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999D5E-D779-49C9-9D5C-F1F203882400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1181518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>
          <a:xfrm>
            <a:off x="3563888" y="6309320"/>
            <a:ext cx="2133600" cy="365125"/>
          </a:xfrm>
          <a:prstGeom prst="rect">
            <a:avLst/>
          </a:prstGeom>
        </p:spPr>
        <p:txBody>
          <a:bodyPr/>
          <a:lstStyle/>
          <a:p>
            <a:fld id="{78BA59E7-DA1B-4BB1-A766-DD12CEB8CCEB}" type="datetime3">
              <a:rPr lang="de-CH" smtClean="0"/>
              <a:t>01/07/20</a:t>
            </a:fld>
            <a:endParaRPr lang="de-CH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999D5E-D779-49C9-9D5C-F1F203882400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9585491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>
          <a:xfrm>
            <a:off x="3563888" y="6309320"/>
            <a:ext cx="2133600" cy="365125"/>
          </a:xfrm>
          <a:prstGeom prst="rect">
            <a:avLst/>
          </a:prstGeom>
        </p:spPr>
        <p:txBody>
          <a:bodyPr/>
          <a:lstStyle/>
          <a:p>
            <a:fld id="{77DA81B2-63C0-4D70-8A77-77D3C1E1F8BE}" type="datetime3">
              <a:rPr lang="de-CH" smtClean="0"/>
              <a:t>01/07/20</a:t>
            </a:fld>
            <a:endParaRPr lang="de-CH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999D5E-D779-49C9-9D5C-F1F203882400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2875722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ctr">
              <a:defRPr sz="2000" b="1"/>
            </a:lvl1pPr>
          </a:lstStyle>
          <a:p>
            <a:r>
              <a:rPr lang="de-DE" dirty="0"/>
              <a:t>Titelmasterformat durch Klicken bearbeiten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3563888" y="6309320"/>
            <a:ext cx="2133600" cy="365125"/>
          </a:xfrm>
          <a:prstGeom prst="rect">
            <a:avLst/>
          </a:prstGeom>
        </p:spPr>
        <p:txBody>
          <a:bodyPr/>
          <a:lstStyle/>
          <a:p>
            <a:fld id="{9561F716-7426-4F7C-BC31-053CC2765398}" type="datetime3">
              <a:rPr lang="de-CH" smtClean="0"/>
              <a:t>01/07/20</a:t>
            </a:fld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999D5E-D779-49C9-9D5C-F1F203882400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2086816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CH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3563888" y="6309320"/>
            <a:ext cx="2133600" cy="365125"/>
          </a:xfrm>
          <a:prstGeom prst="rect">
            <a:avLst/>
          </a:prstGeom>
        </p:spPr>
        <p:txBody>
          <a:bodyPr/>
          <a:lstStyle/>
          <a:p>
            <a:fld id="{3C126559-565E-47F2-BEE4-C18EC08454C2}" type="datetime3">
              <a:rPr lang="de-CH" smtClean="0"/>
              <a:t>01/07/20</a:t>
            </a:fld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999D5E-D779-49C9-9D5C-F1F203882400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2497678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067128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de-DE" dirty="0"/>
              <a:t>Titelmasterformat durch Klicken bearbeiten</a:t>
            </a:r>
            <a:endParaRPr lang="de-CH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52264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endParaRPr lang="de-CH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fld id="{50999D5E-D779-49C9-9D5C-F1F203882400}" type="slidenum">
              <a:rPr lang="de-CH" smtClean="0"/>
              <a:pPr/>
              <a:t>‹Nr.›</a:t>
            </a:fld>
            <a:endParaRPr lang="de-CH" dirty="0"/>
          </a:p>
        </p:txBody>
      </p:sp>
      <p:pic>
        <p:nvPicPr>
          <p:cNvPr id="9" name="Grafik 8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524000" y="223200"/>
            <a:ext cx="1512168" cy="1016375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p14="http://schemas.microsoft.com/office/powerpoint/2010/main" val="76990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/>
  <p:txStyles>
    <p:titleStyle>
      <a:lvl1pPr algn="l" defTabSz="914400" rtl="0" eaLnBrk="1" latinLnBrk="0" hangingPunct="1">
        <a:spcBef>
          <a:spcPct val="0"/>
        </a:spcBef>
        <a:buNone/>
        <a:defRPr sz="3800" kern="1200" cap="all" baseline="0">
          <a:solidFill>
            <a:schemeClr val="bg1"/>
          </a:solidFill>
          <a:latin typeface="Tahoma" panose="020B0604030504040204" pitchFamily="34" charset="0"/>
          <a:ea typeface="Tahoma" panose="020B0604030504040204" pitchFamily="34" charset="0"/>
          <a:cs typeface="Tahoma" panose="020B0604030504040204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Wingdings" panose="05000000000000000000" pitchFamily="2" charset="2"/>
        <a:buChar char=""/>
        <a:defRPr sz="3200" kern="1200">
          <a:solidFill>
            <a:schemeClr val="bg1"/>
          </a:solidFill>
          <a:latin typeface="Tahoma" panose="020B0604030504040204" pitchFamily="34" charset="0"/>
          <a:ea typeface="Tahoma" panose="020B0604030504040204" pitchFamily="34" charset="0"/>
          <a:cs typeface="Tahoma" panose="020B0604030504040204" pitchFamily="34" charset="0"/>
        </a:defRPr>
      </a:lvl1pPr>
      <a:lvl2pPr marL="895350" indent="-355600" algn="l" defTabSz="914400" rtl="0" eaLnBrk="1" latinLnBrk="0" hangingPunct="1">
        <a:spcBef>
          <a:spcPct val="20000"/>
        </a:spcBef>
        <a:buFont typeface="Wingdings" panose="05000000000000000000" pitchFamily="2" charset="2"/>
        <a:buChar char=""/>
        <a:defRPr sz="2800" kern="1200">
          <a:solidFill>
            <a:schemeClr val="bg1"/>
          </a:solidFill>
          <a:latin typeface="Tahoma" panose="020B0604030504040204" pitchFamily="34" charset="0"/>
          <a:ea typeface="Tahoma" panose="020B0604030504040204" pitchFamily="34" charset="0"/>
          <a:cs typeface="Tahoma" panose="020B0604030504040204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bg1"/>
          </a:solidFill>
          <a:latin typeface="Tahoma" panose="020B0604030504040204" pitchFamily="34" charset="0"/>
          <a:ea typeface="Tahoma" panose="020B0604030504040204" pitchFamily="34" charset="0"/>
          <a:cs typeface="Tahoma" panose="020B0604030504040204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bg1"/>
          </a:solidFill>
          <a:latin typeface="Tahoma" panose="020B0604030504040204" pitchFamily="34" charset="0"/>
          <a:ea typeface="Tahoma" panose="020B0604030504040204" pitchFamily="34" charset="0"/>
          <a:cs typeface="Tahoma" panose="020B0604030504040204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bg1"/>
          </a:solidFill>
          <a:latin typeface="Tahoma" panose="020B0604030504040204" pitchFamily="34" charset="0"/>
          <a:ea typeface="Tahoma" panose="020B0604030504040204" pitchFamily="34" charset="0"/>
          <a:cs typeface="Tahoma" panose="020B0604030504040204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microsoft.com/office/2007/relationships/hdphoto" Target="../media/hdphoto1.wdp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835696" y="4474188"/>
            <a:ext cx="7772400" cy="1470025"/>
          </a:xfrm>
        </p:spPr>
        <p:txBody>
          <a:bodyPr>
            <a:normAutofit/>
          </a:bodyPr>
          <a:lstStyle/>
          <a:p>
            <a:pPr algn="l"/>
            <a:r>
              <a:rPr lang="de-CH" sz="2700" dirty="0"/>
              <a:t>Willkommen zum Informationsabend</a:t>
            </a:r>
            <a:br>
              <a:rPr lang="de-CH" sz="2700" dirty="0"/>
            </a:br>
            <a:r>
              <a:rPr lang="de-CH" sz="2700" spc="200" dirty="0" err="1"/>
              <a:t>Officekurse</a:t>
            </a:r>
            <a:endParaRPr lang="de-CH" sz="2700" spc="200" dirty="0"/>
          </a:p>
        </p:txBody>
      </p:sp>
      <p:pic>
        <p:nvPicPr>
          <p:cNvPr id="5" name="Grafik 4" descr="Ein Bild, das Katze, draußen, stehend, Säugetier enthält.&#10;&#10;Automatisch generierte Beschreibung">
            <a:extLst>
              <a:ext uri="{FF2B5EF4-FFF2-40B4-BE49-F238E27FC236}">
                <a16:creationId xmlns:a16="http://schemas.microsoft.com/office/drawing/2014/main" id="{6482A1FA-3721-460A-BC08-B0359F272A9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5784" y="764704"/>
            <a:ext cx="3477110" cy="3515216"/>
          </a:xfrm>
          <a:prstGeom prst="rect">
            <a:avLst/>
          </a:prstGeom>
        </p:spPr>
      </p:pic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ADCDC2ED-E431-44D2-84BE-971C3E675B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F86CE3-898A-4D93-AE31-8CAFDE4D3F86}" type="datetime3">
              <a:rPr lang="de-CH" smtClean="0"/>
              <a:t>01/07/20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539689901"/>
      </p:ext>
    </p:extLst>
  </p:cSld>
  <p:clrMapOvr>
    <a:masterClrMapping/>
  </p:clrMapOvr>
  <p:transition>
    <p:cut thruBlk="1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067128" cy="1143000"/>
          </a:xfrm>
        </p:spPr>
        <p:txBody>
          <a:bodyPr anchor="ctr">
            <a:normAutofit/>
          </a:bodyPr>
          <a:lstStyle/>
          <a:p>
            <a:r>
              <a:rPr lang="de-CH" dirty="0"/>
              <a:t>Angebot</a:t>
            </a:r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431" r="16768"/>
          <a:stretch/>
        </p:blipFill>
        <p:spPr>
          <a:xfrm>
            <a:off x="457200" y="1600200"/>
            <a:ext cx="4038600" cy="4525963"/>
          </a:xfrm>
          <a:prstGeom prst="rect">
            <a:avLst/>
          </a:prstGeom>
          <a:noFill/>
          <a:ln w="38100">
            <a:solidFill>
              <a:schemeClr val="bg1"/>
            </a:solidFill>
          </a:ln>
        </p:spPr>
      </p:pic>
      <p:sp>
        <p:nvSpPr>
          <p:cNvPr id="3" name="Inhaltsplatzhalter 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de-CH" dirty="0"/>
              <a:t>Sie erlernen den professionellen Umgang mit:</a:t>
            </a:r>
            <a:br>
              <a:rPr lang="de-CH" dirty="0"/>
            </a:br>
            <a:endParaRPr lang="de-CH" dirty="0"/>
          </a:p>
          <a:p>
            <a:pPr marL="319088" indent="-358775"/>
            <a:r>
              <a:rPr lang="de-CH" dirty="0"/>
              <a:t>Excel</a:t>
            </a:r>
          </a:p>
          <a:p>
            <a:pPr marL="319088" indent="-358775"/>
            <a:r>
              <a:rPr lang="de-CH" dirty="0"/>
              <a:t>Word</a:t>
            </a:r>
          </a:p>
          <a:p>
            <a:pPr marL="319088" indent="-358775"/>
            <a:r>
              <a:rPr lang="de-CH" dirty="0"/>
              <a:t>PowerPoint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C603DCAA-C787-4141-83BA-E9D3EA62F5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4D0919-8697-45A5-BA83-F899C35A22C4}" type="datetime3">
              <a:rPr lang="de-CH" smtClean="0"/>
              <a:t>01/07/20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8505360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067128" cy="1143000"/>
          </a:xfrm>
        </p:spPr>
        <p:txBody>
          <a:bodyPr anchor="ctr">
            <a:normAutofit/>
          </a:bodyPr>
          <a:lstStyle/>
          <a:p>
            <a:r>
              <a:rPr lang="de-CH" dirty="0"/>
              <a:t>Kursdaten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de-CH" dirty="0"/>
              <a:t>Die Kurse werden online durchgeführt:</a:t>
            </a:r>
          </a:p>
          <a:p>
            <a:r>
              <a:rPr lang="de-CH" dirty="0"/>
              <a:t>mit Online-Lehrperson</a:t>
            </a:r>
            <a:br>
              <a:rPr lang="de-CH" dirty="0"/>
            </a:br>
            <a:endParaRPr lang="de-CH" dirty="0"/>
          </a:p>
          <a:p>
            <a:r>
              <a:rPr lang="de-CH" dirty="0"/>
              <a:t>e-</a:t>
            </a:r>
            <a:r>
              <a:rPr lang="de-CH" dirty="0" err="1"/>
              <a:t>learning</a:t>
            </a:r>
            <a:r>
              <a:rPr lang="de-CH" dirty="0"/>
              <a:t> auf einer Online-Plattform </a:t>
            </a:r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39" r="3896" b="-4"/>
          <a:stretch/>
        </p:blipFill>
        <p:spPr>
          <a:xfrm>
            <a:off x="4648200" y="1600200"/>
            <a:ext cx="4038600" cy="4525963"/>
          </a:xfrm>
          <a:prstGeom prst="rect">
            <a:avLst/>
          </a:prstGeom>
          <a:noFill/>
          <a:ln w="38100">
            <a:solidFill>
              <a:schemeClr val="bg1"/>
            </a:solidFill>
          </a:ln>
        </p:spPr>
      </p:pic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400DFA47-823E-449C-AF8A-90D9F43E0F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10C550-E356-4A8C-8038-F68826155E16}" type="datetime3">
              <a:rPr lang="de-CH" smtClean="0"/>
              <a:t>01/07/20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7357677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067128" cy="1143000"/>
          </a:xfrm>
        </p:spPr>
        <p:txBody>
          <a:bodyPr anchor="ctr">
            <a:normAutofit/>
          </a:bodyPr>
          <a:lstStyle/>
          <a:p>
            <a:r>
              <a:rPr lang="de-CH" dirty="0"/>
              <a:t>Kurse für Senioren</a:t>
            </a:r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26" r="1" b="3478"/>
          <a:stretch/>
        </p:blipFill>
        <p:spPr>
          <a:xfrm>
            <a:off x="457200" y="1600200"/>
            <a:ext cx="4038600" cy="4525963"/>
          </a:xfrm>
          <a:prstGeom prst="rect">
            <a:avLst/>
          </a:prstGeom>
          <a:noFill/>
        </p:spPr>
      </p:pic>
      <p:sp>
        <p:nvSpPr>
          <p:cNvPr id="3" name="Inhaltsplatzhalter 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de-DE" sz="2600" dirty="0"/>
              <a:t>Schritt für Schritt – in seniorengerechten Lektionen: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de-DE" sz="2600" dirty="0"/>
              <a:t>Mausbedienung</a:t>
            </a:r>
            <a:br>
              <a:rPr lang="de-DE" sz="2600" dirty="0"/>
            </a:br>
            <a:r>
              <a:rPr lang="de-DE" sz="2600" dirty="0"/>
              <a:t>Datei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de-DE" sz="2600" dirty="0"/>
              <a:t>Mit Ordnern und Dateien arbeiten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de-DE" sz="2600" dirty="0"/>
              <a:t>Sicherung der Daten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de-DE" sz="2600" dirty="0"/>
              <a:t>Surfen im Internet</a:t>
            </a:r>
          </a:p>
          <a:p>
            <a:pPr marL="0" indent="0">
              <a:buNone/>
            </a:pPr>
            <a:endParaRPr lang="de-CH" sz="2600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9C2C4461-57EC-4059-9459-AC9A3D1BFD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210DF-5393-4387-AA89-AF9B5A01FF0E}" type="datetime3">
              <a:rPr lang="de-CH" smtClean="0"/>
              <a:t>01/07/20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2244851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067128" cy="1143000"/>
          </a:xfrm>
        </p:spPr>
        <p:txBody>
          <a:bodyPr anchor="ctr">
            <a:normAutofit/>
          </a:bodyPr>
          <a:lstStyle/>
          <a:p>
            <a:r>
              <a:rPr lang="de-CH" dirty="0"/>
              <a:t>Kontakt:</a:t>
            </a:r>
          </a:p>
        </p:txBody>
      </p:sp>
      <p:sp>
        <p:nvSpPr>
          <p:cNvPr id="11" name="Text Placeholder 3">
            <a:extLst>
              <a:ext uri="{FF2B5EF4-FFF2-40B4-BE49-F238E27FC236}">
                <a16:creationId xmlns:a16="http://schemas.microsoft.com/office/drawing/2014/main" id="{F1C7A1D0-3115-444C-B64B-A0B1B2C95A6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>
            <a:normAutofit/>
          </a:bodyPr>
          <a:lstStyle/>
          <a:p>
            <a:r>
              <a:rPr lang="en-US" dirty="0" err="1"/>
              <a:t>Rufen</a:t>
            </a:r>
            <a:r>
              <a:rPr lang="en-US" dirty="0"/>
              <a:t> Sie </a:t>
            </a:r>
            <a:r>
              <a:rPr lang="en-US" dirty="0" err="1"/>
              <a:t>mich</a:t>
            </a:r>
            <a:r>
              <a:rPr lang="en-US" dirty="0"/>
              <a:t> an:</a:t>
            </a:r>
          </a:p>
          <a:p>
            <a:endParaRPr lang="en-US" dirty="0"/>
          </a:p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079 123 45 67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Robin </a:t>
            </a:r>
            <a:r>
              <a:rPr lang="en-US" dirty="0" err="1"/>
              <a:t>Ratlos</a:t>
            </a:r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6" name="Inhaltsplatzhalter 5" descr="Ein Bild, das Katze, drinnen, sitzend, suchend enthält.&#10;&#10;Automatisch generierte Beschreibung">
            <a:extLst>
              <a:ext uri="{FF2B5EF4-FFF2-40B4-BE49-F238E27FC236}">
                <a16:creationId xmlns:a16="http://schemas.microsoft.com/office/drawing/2014/main" id="{8A82C9EC-E047-4CAB-95C2-535AA204BD01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0545" b="1"/>
          <a:stretch/>
        </p:blipFill>
        <p:spPr>
          <a:xfrm>
            <a:off x="4648200" y="1600200"/>
            <a:ext cx="4038600" cy="4525963"/>
          </a:xfrm>
          <a:prstGeom prst="rect">
            <a:avLst/>
          </a:prstGeom>
          <a:noFill/>
        </p:spPr>
      </p:pic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0F205BF1-CCB3-44B9-B2D5-091AAA4107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088914-7789-46BD-9DDA-4A74217C202A}" type="datetime3">
              <a:rPr lang="de-CH" smtClean="0"/>
              <a:t>01/07/20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987223522"/>
      </p:ext>
    </p:extLst>
  </p:cSld>
  <p:clrMapOvr>
    <a:masterClrMapping/>
  </p:clrMapOvr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BE0A218B65CF8F4E9AF05F2AB7592672" ma:contentTypeVersion="12" ma:contentTypeDescription="Ein neues Dokument erstellen." ma:contentTypeScope="" ma:versionID="8144fdf4559586e96a529511ea7a1605">
  <xsd:schema xmlns:xsd="http://www.w3.org/2001/XMLSchema" xmlns:xs="http://www.w3.org/2001/XMLSchema" xmlns:p="http://schemas.microsoft.com/office/2006/metadata/properties" xmlns:ns2="5d36d37b-71b4-4416-b8a2-712a72be7925" xmlns:ns3="e92a2ac5-b25a-46ac-94d3-afeb148eacd8" targetNamespace="http://schemas.microsoft.com/office/2006/metadata/properties" ma:root="true" ma:fieldsID="dd19f91695a00ba4a67a7602d2e0e6d0" ns2:_="" ns3:_="">
    <xsd:import namespace="5d36d37b-71b4-4416-b8a2-712a72be7925"/>
    <xsd:import namespace="e92a2ac5-b25a-46ac-94d3-afeb148eacd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d36d37b-71b4-4416-b8a2-712a72be792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7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8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92a2ac5-b25a-46ac-94d3-afeb148eacd8" elementFormDefault="qualified">
    <xsd:import namespace="http://schemas.microsoft.com/office/2006/documentManagement/types"/>
    <xsd:import namespace="http://schemas.microsoft.com/office/infopath/2007/PartnerControls"/>
    <xsd:element name="SharedWithUsers" ma:index="15" nillable="true" ma:displayName="Freigegeben für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6" nillable="true" ma:displayName="Freigegeben für -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21C56C02-000E-4DC3-B9DD-1422B3359FE0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F7A1FE95-074A-4B00-AD6E-310845846859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62B0B9AE-F1FD-4D95-BA86-93F15287CA1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5d36d37b-71b4-4416-b8a2-712a72be7925"/>
    <ds:schemaRef ds:uri="e92a2ac5-b25a-46ac-94d3-afeb148eacd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79</Words>
  <Application>Microsoft Office PowerPoint</Application>
  <PresentationFormat>Bildschirmpräsentation (4:3)</PresentationFormat>
  <Paragraphs>30</Paragraphs>
  <Slides>5</Slides>
  <Notes>2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5</vt:i4>
      </vt:variant>
    </vt:vector>
  </HeadingPairs>
  <TitlesOfParts>
    <vt:vector size="11" baseType="lpstr">
      <vt:lpstr>Arial</vt:lpstr>
      <vt:lpstr>Calibri</vt:lpstr>
      <vt:lpstr>Courier New</vt:lpstr>
      <vt:lpstr>Tahoma</vt:lpstr>
      <vt:lpstr>Wingdings</vt:lpstr>
      <vt:lpstr>Larissa</vt:lpstr>
      <vt:lpstr>Willkommen zum Informationsabend Officekurse</vt:lpstr>
      <vt:lpstr>Angebot</vt:lpstr>
      <vt:lpstr>Kursdaten</vt:lpstr>
      <vt:lpstr>Kurse für Senioren</vt:lpstr>
      <vt:lpstr>Kontakt: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Willkommen zum Informationsabend Officekurse</dc:title>
  <dc:creator>Conrad Regula</dc:creator>
  <cp:lastModifiedBy>Esther Wyss</cp:lastModifiedBy>
  <cp:revision>4</cp:revision>
  <dcterms:created xsi:type="dcterms:W3CDTF">2020-06-14T13:23:21Z</dcterms:created>
  <dcterms:modified xsi:type="dcterms:W3CDTF">2020-07-01T05:57:24Z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0x010100BE0A218B65CF8F4E9AF05F2AB7592672</vt:lpwstr>
  </property>
</Properties>
</file>