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36" r:id="rId4"/>
  </p:sldMasterIdLst>
  <p:notesMasterIdLst>
    <p:notesMasterId r:id="rId11"/>
  </p:notesMasterIdLst>
  <p:handoutMasterIdLst>
    <p:handoutMasterId r:id="rId12"/>
  </p:handoutMasterIdLst>
  <p:sldIdLst>
    <p:sldId id="265" r:id="rId5"/>
    <p:sldId id="276" r:id="rId6"/>
    <p:sldId id="282" r:id="rId7"/>
    <p:sldId id="278" r:id="rId8"/>
    <p:sldId id="279" r:id="rId9"/>
    <p:sldId id="284" r:id="rId10"/>
  </p:sldIdLst>
  <p:sldSz cx="12188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9" pos="3839" userDrawn="1">
          <p15:clr>
            <a:srgbClr val="A4A3A4"/>
          </p15:clr>
        </p15:guide>
        <p15:guide id="10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or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01" autoAdjust="0"/>
    <p:restoredTop sz="86380" autoAdjust="0"/>
  </p:normalViewPr>
  <p:slideViewPr>
    <p:cSldViewPr showGuides="1">
      <p:cViewPr varScale="1">
        <p:scale>
          <a:sx n="100" d="100"/>
          <a:sy n="100" d="100"/>
        </p:scale>
        <p:origin x="114" y="276"/>
      </p:cViewPr>
      <p:guideLst>
        <p:guide pos="3839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9" d="100"/>
          <a:sy n="89" d="100"/>
        </p:scale>
        <p:origin x="3750" y="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D8471CA7-C7F5-4357-8634-245DFB53626A}" type="datetime1">
              <a:rPr lang="de-DE" smtClean="0">
                <a:solidFill>
                  <a:schemeClr val="tx2"/>
                </a:solidFill>
              </a:rPr>
              <a:t>21.07.2021</a:t>
            </a:fld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CFD77566-CD65-4859-9FA1-43956DC85B8C}" type="slidenum">
              <a:rPr lang="de-DE" smtClean="0">
                <a:solidFill>
                  <a:schemeClr val="tx2"/>
                </a:solidFill>
              </a:rPr>
              <a:pPr algn="r" rtl="0"/>
              <a:t>‹Nr.›</a:t>
            </a:fld>
            <a:endParaRPr lang="de-DE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798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>
                <a:solidFill>
                  <a:schemeClr val="tx2"/>
                </a:solidFill>
              </a:defRPr>
            </a:lvl1pPr>
          </a:lstStyle>
          <a:p>
            <a:pPr rtl="0"/>
            <a:endParaRPr lang="de-DE" noProof="0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>
                <a:solidFill>
                  <a:schemeClr val="tx2"/>
                </a:solidFill>
              </a:defRPr>
            </a:lvl1pPr>
          </a:lstStyle>
          <a:p>
            <a:fld id="{EBD9EDEE-B7FC-48B6-84C2-4E9B2A4DEB5D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de-DE" noProof="0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de-DE" noProof="0" dirty="0"/>
              <a:t>Textmasterformat bearbeiten</a:t>
            </a:r>
          </a:p>
          <a:p>
            <a:pPr lvl="1" rtl="0"/>
            <a:r>
              <a:rPr lang="de-DE" noProof="0" dirty="0"/>
              <a:t>Zweite Ebene</a:t>
            </a:r>
          </a:p>
          <a:p>
            <a:pPr lvl="2" rtl="0"/>
            <a:r>
              <a:rPr lang="de-DE" noProof="0" dirty="0"/>
              <a:t>Dritte Ebene</a:t>
            </a:r>
          </a:p>
          <a:p>
            <a:pPr lvl="3" rtl="0"/>
            <a:r>
              <a:rPr lang="de-DE" noProof="0" dirty="0"/>
              <a:t>Vierte Ebene</a:t>
            </a:r>
          </a:p>
          <a:p>
            <a:pPr lvl="4" rtl="0"/>
            <a:r>
              <a:rPr lang="de-DE" noProof="0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>
                <a:solidFill>
                  <a:schemeClr val="tx2"/>
                </a:solidFill>
              </a:defRPr>
            </a:lvl1pPr>
          </a:lstStyle>
          <a:p>
            <a:pPr rtl="0"/>
            <a:endParaRPr lang="de-DE" noProof="0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>
                <a:solidFill>
                  <a:schemeClr val="tx2"/>
                </a:solidFill>
              </a:defRPr>
            </a:lvl1pPr>
          </a:lstStyle>
          <a:p>
            <a:fld id="{B8796F01-7154-41E0-B48B-A6921757531A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4077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5749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9343" y="4243845"/>
            <a:ext cx="3076307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8965750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09342" y="2590078"/>
            <a:ext cx="3076308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145" y="2733709"/>
            <a:ext cx="8142013" cy="1373070"/>
          </a:xfrm>
        </p:spPr>
        <p:txBody>
          <a:bodyPr anchor="b">
            <a:noAutofit/>
          </a:bodyPr>
          <a:lstStyle>
            <a:lvl1pPr algn="r">
              <a:defRPr sz="5398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145" y="4394040"/>
            <a:ext cx="8142013" cy="1117687"/>
          </a:xfrm>
        </p:spPr>
        <p:txBody>
          <a:bodyPr>
            <a:normAutofit/>
          </a:bodyPr>
          <a:lstStyle>
            <a:lvl1pPr marL="0" indent="0" algn="r">
              <a:buNone/>
              <a:defRPr sz="1999"/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smtClean="0"/>
              <a:t>7/21/2021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2936" y="2750337"/>
            <a:ext cx="1171583" cy="1356442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3054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5094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3070" y="5929622"/>
            <a:ext cx="1602580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5094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3071" y="4567988"/>
            <a:ext cx="1602580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146" y="4711617"/>
            <a:ext cx="9611355" cy="453051"/>
          </a:xfrm>
        </p:spPr>
        <p:txBody>
          <a:bodyPr anchor="b">
            <a:normAutofit/>
          </a:bodyPr>
          <a:lstStyle>
            <a:lvl1pPr>
              <a:defRPr sz="239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146" y="609598"/>
            <a:ext cx="9611355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199"/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142" y="5169584"/>
            <a:ext cx="9611358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0EDB4-80EA-4326-BCA5-E9CE28A4E771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de-DE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6662" y="4711310"/>
            <a:ext cx="1153850" cy="1090789"/>
          </a:xfrm>
        </p:spPr>
        <p:txBody>
          <a:bodyPr/>
          <a:lstStyle/>
          <a:p>
            <a:fld id="{EB37DED6-D4C7-42EE-AB49-D2E39E64FDE4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10102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5094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3070" y="5929622"/>
            <a:ext cx="1602580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5094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3071" y="4567988"/>
            <a:ext cx="1602580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145" y="609597"/>
            <a:ext cx="9611354" cy="3592750"/>
          </a:xfrm>
        </p:spPr>
        <p:txBody>
          <a:bodyPr anchor="ctr"/>
          <a:lstStyle>
            <a:lvl1pPr>
              <a:defRPr sz="319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146" y="4711616"/>
            <a:ext cx="9611355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0EDB4-80EA-4326-BCA5-E9CE28A4E771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de-DE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6662" y="4711616"/>
            <a:ext cx="1153850" cy="1090789"/>
          </a:xfrm>
        </p:spPr>
        <p:txBody>
          <a:bodyPr/>
          <a:lstStyle/>
          <a:p>
            <a:fld id="{EB37DED6-D4C7-42EE-AB49-D2E39E64FDE4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868075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5094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3070" y="5929622"/>
            <a:ext cx="1602580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10435094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3071" y="4567988"/>
            <a:ext cx="1602580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563" y="609599"/>
            <a:ext cx="8716606" cy="3036061"/>
          </a:xfrm>
        </p:spPr>
        <p:txBody>
          <a:bodyPr anchor="ctr"/>
          <a:lstStyle>
            <a:lvl1pPr>
              <a:defRPr sz="319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1923" y="3653379"/>
            <a:ext cx="8154455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146" y="4711616"/>
            <a:ext cx="9611355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0EDB4-80EA-4326-BCA5-E9CE28A4E771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de-DE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6662" y="4709926"/>
            <a:ext cx="1153850" cy="1090789"/>
          </a:xfrm>
        </p:spPr>
        <p:txBody>
          <a:bodyPr/>
          <a:lstStyle/>
          <a:p>
            <a:fld id="{EB37DED6-D4C7-42EE-AB49-D2E39E64FDE4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6" name="TextBox 15"/>
          <p:cNvSpPr txBox="1"/>
          <p:nvPr/>
        </p:nvSpPr>
        <p:spPr>
          <a:xfrm>
            <a:off x="583420" y="748116"/>
            <a:ext cx="609441" cy="584776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198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0293" y="3033524"/>
            <a:ext cx="609441" cy="584776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198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34834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5094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3070" y="5929622"/>
            <a:ext cx="1602580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10435094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3071" y="4567988"/>
            <a:ext cx="1602580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142" y="4711616"/>
            <a:ext cx="9611358" cy="588535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143" y="5300150"/>
            <a:ext cx="9611358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0EDB4-80EA-4326-BCA5-E9CE28A4E771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de-DE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6662" y="4709926"/>
            <a:ext cx="1153850" cy="1090789"/>
          </a:xfrm>
        </p:spPr>
        <p:txBody>
          <a:bodyPr/>
          <a:lstStyle/>
          <a:p>
            <a:fld id="{EB37DED6-D4C7-42EE-AB49-D2E39E64FDE4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765434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5094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3070" y="1971234"/>
            <a:ext cx="1602580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10435094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3071" y="609600"/>
            <a:ext cx="1602580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047" y="753228"/>
            <a:ext cx="9622454" cy="1080938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774" y="2336873"/>
            <a:ext cx="3069235" cy="576262"/>
          </a:xfrm>
        </p:spPr>
        <p:txBody>
          <a:bodyPr anchor="b">
            <a:noAutofit/>
          </a:bodyPr>
          <a:lstStyle>
            <a:lvl1pPr marL="0" indent="0">
              <a:buNone/>
              <a:defRPr sz="2399" b="0">
                <a:solidFill>
                  <a:schemeClr val="tx1"/>
                </a:solidFill>
              </a:defRPr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145" y="3022674"/>
            <a:ext cx="3048908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4995" y="2336873"/>
            <a:ext cx="3062442" cy="576262"/>
          </a:xfrm>
        </p:spPr>
        <p:txBody>
          <a:bodyPr anchor="b">
            <a:noAutofit/>
          </a:bodyPr>
          <a:lstStyle>
            <a:lvl1pPr marL="0" indent="0">
              <a:buNone/>
              <a:defRPr sz="2399" b="0">
                <a:solidFill>
                  <a:schemeClr val="tx1"/>
                </a:solidFill>
              </a:defRPr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4443" y="3022674"/>
            <a:ext cx="306244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2275" y="2336873"/>
            <a:ext cx="3069226" cy="576262"/>
          </a:xfrm>
        </p:spPr>
        <p:txBody>
          <a:bodyPr anchor="b">
            <a:noAutofit/>
          </a:bodyPr>
          <a:lstStyle>
            <a:lvl1pPr marL="0" indent="0">
              <a:buNone/>
              <a:defRPr sz="2399" b="0">
                <a:solidFill>
                  <a:schemeClr val="tx1"/>
                </a:solidFill>
              </a:defRPr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2275" y="3022674"/>
            <a:ext cx="3069226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0EDB4-80EA-4326-BCA5-E9CE28A4E771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de-DE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350947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ld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5094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3070" y="1971234"/>
            <a:ext cx="1602580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5094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3071" y="609600"/>
            <a:ext cx="1602580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145" y="753228"/>
            <a:ext cx="9611356" cy="1080938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141" y="4297503"/>
            <a:ext cx="3048911" cy="576262"/>
          </a:xfrm>
        </p:spPr>
        <p:txBody>
          <a:bodyPr anchor="b">
            <a:noAutofit/>
          </a:bodyPr>
          <a:lstStyle>
            <a:lvl1pPr marL="0" indent="0">
              <a:buNone/>
              <a:defRPr sz="2399" b="0">
                <a:solidFill>
                  <a:schemeClr val="tx1"/>
                </a:solidFill>
              </a:defRPr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141" y="2336873"/>
            <a:ext cx="3048911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063" indent="0">
              <a:buNone/>
              <a:defRPr sz="1600"/>
            </a:lvl2pPr>
            <a:lvl3pPr marL="914126" indent="0">
              <a:buNone/>
              <a:defRPr sz="1600"/>
            </a:lvl3pPr>
            <a:lvl4pPr marL="1371189" indent="0">
              <a:buNone/>
              <a:defRPr sz="1600"/>
            </a:lvl4pPr>
            <a:lvl5pPr marL="1828251" indent="0">
              <a:buNone/>
              <a:defRPr sz="1600"/>
            </a:lvl5pPr>
            <a:lvl6pPr marL="2285314" indent="0">
              <a:buNone/>
              <a:defRPr sz="1600"/>
            </a:lvl6pPr>
            <a:lvl7pPr marL="2742377" indent="0">
              <a:buNone/>
              <a:defRPr sz="1600"/>
            </a:lvl7pPr>
            <a:lvl8pPr marL="3199440" indent="0">
              <a:buNone/>
              <a:defRPr sz="1600"/>
            </a:lvl8pPr>
            <a:lvl9pPr marL="3656503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141" y="4873765"/>
            <a:ext cx="3048911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4444" y="4297503"/>
            <a:ext cx="3062442" cy="576262"/>
          </a:xfrm>
        </p:spPr>
        <p:txBody>
          <a:bodyPr anchor="b">
            <a:noAutofit/>
          </a:bodyPr>
          <a:lstStyle>
            <a:lvl1pPr marL="0" indent="0">
              <a:buNone/>
              <a:defRPr sz="2399" b="0">
                <a:solidFill>
                  <a:schemeClr val="tx1"/>
                </a:solidFill>
              </a:defRPr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4443" y="2336873"/>
            <a:ext cx="306244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063" indent="0">
              <a:buNone/>
              <a:defRPr sz="1600"/>
            </a:lvl2pPr>
            <a:lvl3pPr marL="914126" indent="0">
              <a:buNone/>
              <a:defRPr sz="1600"/>
            </a:lvl3pPr>
            <a:lvl4pPr marL="1371189" indent="0">
              <a:buNone/>
              <a:defRPr sz="1600"/>
            </a:lvl4pPr>
            <a:lvl5pPr marL="1828251" indent="0">
              <a:buNone/>
              <a:defRPr sz="1600"/>
            </a:lvl5pPr>
            <a:lvl6pPr marL="2285314" indent="0">
              <a:buNone/>
              <a:defRPr sz="1600"/>
            </a:lvl6pPr>
            <a:lvl7pPr marL="2742377" indent="0">
              <a:buNone/>
              <a:defRPr sz="1600"/>
            </a:lvl7pPr>
            <a:lvl8pPr marL="3199440" indent="0">
              <a:buNone/>
              <a:defRPr sz="1600"/>
            </a:lvl8pPr>
            <a:lvl9pPr marL="3656503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3090" y="4873764"/>
            <a:ext cx="3066498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8796" y="4297503"/>
            <a:ext cx="3062707" cy="576262"/>
          </a:xfrm>
        </p:spPr>
        <p:txBody>
          <a:bodyPr anchor="b">
            <a:noAutofit/>
          </a:bodyPr>
          <a:lstStyle>
            <a:lvl1pPr marL="0" indent="0">
              <a:buNone/>
              <a:defRPr sz="2399" b="0">
                <a:solidFill>
                  <a:schemeClr val="tx1"/>
                </a:solidFill>
              </a:defRPr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28795" y="2336873"/>
            <a:ext cx="3062707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063" indent="0">
              <a:buNone/>
              <a:defRPr sz="1600"/>
            </a:lvl2pPr>
            <a:lvl3pPr marL="914126" indent="0">
              <a:buNone/>
              <a:defRPr sz="1600"/>
            </a:lvl3pPr>
            <a:lvl4pPr marL="1371189" indent="0">
              <a:buNone/>
              <a:defRPr sz="1600"/>
            </a:lvl4pPr>
            <a:lvl5pPr marL="1828251" indent="0">
              <a:buNone/>
              <a:defRPr sz="1600"/>
            </a:lvl5pPr>
            <a:lvl6pPr marL="2285314" indent="0">
              <a:buNone/>
              <a:defRPr sz="1600"/>
            </a:lvl6pPr>
            <a:lvl7pPr marL="2742377" indent="0">
              <a:buNone/>
              <a:defRPr sz="1600"/>
            </a:lvl7pPr>
            <a:lvl8pPr marL="3199440" indent="0">
              <a:buNone/>
              <a:defRPr sz="1600"/>
            </a:lvl8pPr>
            <a:lvl9pPr marL="3656503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28671" y="4873762"/>
            <a:ext cx="3066764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0EDB4-80EA-4326-BCA5-E9CE28A4E771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de-DE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745770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5094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3070" y="1971234"/>
            <a:ext cx="1602580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10435094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3071" y="609600"/>
            <a:ext cx="1602580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53170-3258-4451-8276-C388C383B5A5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de-DE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591C5AD9-787D-40FA-8A4D-16A055B9AF81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817885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8113428" y="1869573"/>
            <a:ext cx="5106988" cy="136784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5424" y="5372581"/>
            <a:ext cx="1602997" cy="13678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6593" y="609597"/>
            <a:ext cx="1073522" cy="4353760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145" y="609598"/>
            <a:ext cx="8867694" cy="5326589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5353" y="5936188"/>
            <a:ext cx="2742486" cy="365125"/>
          </a:xfrm>
        </p:spPr>
        <p:txBody>
          <a:bodyPr/>
          <a:lstStyle/>
          <a:p>
            <a:fld id="{4AB646A6-A3F4-4A74-A98A-2E7AEF4EF1AF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145" y="5936189"/>
            <a:ext cx="6125209" cy="365125"/>
          </a:xfrm>
        </p:spPr>
        <p:txBody>
          <a:bodyPr/>
          <a:lstStyle/>
          <a:p>
            <a:pPr rtl="0"/>
            <a:endParaRPr lang="de-DE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4921" y="5398634"/>
            <a:ext cx="1153850" cy="1090789"/>
          </a:xfrm>
        </p:spPr>
        <p:txBody>
          <a:bodyPr anchor="t"/>
          <a:lstStyle>
            <a:lvl1pPr algn="ctr">
              <a:defRPr/>
            </a:lvl1pPr>
          </a:lstStyle>
          <a:p>
            <a:pPr rtl="0"/>
            <a:fld id="{591C5AD9-787D-40FA-8A4D-16A055B9AF81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169803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622" y="2063396"/>
            <a:ext cx="10392000" cy="331118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66800-FCC4-40ED-8121-852392402905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de-DE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A60BA0E-20D0-4E7C-B286-26C960A6788F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779718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623" y="685800"/>
            <a:ext cx="10394174" cy="115814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621" y="2063396"/>
            <a:ext cx="5087389" cy="3311189"/>
          </a:xfrm>
        </p:spPr>
        <p:txBody>
          <a:bodyPr anchor="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2410" y="2063396"/>
            <a:ext cx="5085213" cy="3311189"/>
          </a:xfrm>
        </p:spPr>
        <p:txBody>
          <a:bodyPr anchor="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3B511-74A1-49C1-8BBF-6E5801F20CF1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de-DE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EB37DED6-D4C7-42EE-AB49-D2E39E64FDE4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316832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5094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3070" y="1971234"/>
            <a:ext cx="1602580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5094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3071" y="609600"/>
            <a:ext cx="1602580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399"/>
            </a:lvl1pPr>
            <a:lvl2pPr>
              <a:defRPr sz="1999"/>
            </a:lvl2pPr>
            <a:lvl3pPr>
              <a:defRPr sz="1799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66800-FCC4-40ED-8121-852392402905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de-DE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A60BA0E-20D0-4E7C-B286-26C960A6788F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3418134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5094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3068" y="4087901"/>
            <a:ext cx="1602580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10435094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3069" y="2726267"/>
            <a:ext cx="1602580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145" y="2869895"/>
            <a:ext cx="9611356" cy="1090788"/>
          </a:xfrm>
        </p:spPr>
        <p:txBody>
          <a:bodyPr anchor="ctr">
            <a:normAutofit/>
          </a:bodyPr>
          <a:lstStyle>
            <a:lvl1pPr algn="r">
              <a:defRPr sz="359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145" y="4232172"/>
            <a:ext cx="9611356" cy="1704017"/>
          </a:xfrm>
        </p:spPr>
        <p:txBody>
          <a:bodyPr>
            <a:normAutofit/>
          </a:bodyPr>
          <a:lstStyle>
            <a:lvl1pPr marL="0" indent="0" algn="r">
              <a:buNone/>
              <a:defRPr sz="1999">
                <a:solidFill>
                  <a:schemeClr val="tx1">
                    <a:tint val="75000"/>
                  </a:schemeClr>
                </a:solidFill>
              </a:defRPr>
            </a:lvl1pPr>
            <a:lvl2pPr marL="457063" indent="0">
              <a:buNone/>
              <a:defRPr sz="19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0EDB4-80EA-4326-BCA5-E9CE28A4E771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de-DE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6662" y="2869896"/>
            <a:ext cx="1153850" cy="1090789"/>
          </a:xfrm>
        </p:spPr>
        <p:txBody>
          <a:bodyPr/>
          <a:lstStyle/>
          <a:p>
            <a:fld id="{EB37DED6-D4C7-42EE-AB49-D2E39E64FDE4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72471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5094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3070" y="1971234"/>
            <a:ext cx="1602580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5094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3071" y="609600"/>
            <a:ext cx="1602580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143" y="2336873"/>
            <a:ext cx="4697134" cy="359931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2666" y="2336873"/>
            <a:ext cx="4698834" cy="359931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3B511-74A1-49C1-8BBF-6E5801F20CF1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de-DE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EB37DED6-D4C7-42EE-AB49-D2E39E64FDE4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3327083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5094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3070" y="1971234"/>
            <a:ext cx="1602580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10435094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3071" y="609600"/>
            <a:ext cx="1602580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143" y="753230"/>
            <a:ext cx="9611359" cy="108093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115" y="2336874"/>
            <a:ext cx="4471162" cy="693135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146" y="3030009"/>
            <a:ext cx="4697131" cy="29061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18638" y="2336873"/>
            <a:ext cx="4472863" cy="692076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2667" y="3030009"/>
            <a:ext cx="4698835" cy="29061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B4C8-53B4-41A2-BC27-1A17041F23EC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de-DE" noProof="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EB37DED6-D4C7-42EE-AB49-D2E39E64FDE4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653377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5094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3070" y="1971234"/>
            <a:ext cx="1602580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10435094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3071" y="609600"/>
            <a:ext cx="1602580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1F4CC-59E5-46B4-B50C-58254FB25E79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de-DE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EB37DED6-D4C7-42EE-AB49-D2E39E64FDE4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224811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3070" y="1971234"/>
            <a:ext cx="1602580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3071" y="609600"/>
            <a:ext cx="1602580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F8962-F33D-41F6-B966-B9C74FFE9417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de-DE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EB37DED6-D4C7-42EE-AB49-D2E39E64FDE4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3620630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5094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3070" y="1971234"/>
            <a:ext cx="1602580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5094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3071" y="609600"/>
            <a:ext cx="1602580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145" y="753227"/>
            <a:ext cx="9611355" cy="1080940"/>
          </a:xfrm>
        </p:spPr>
        <p:txBody>
          <a:bodyPr anchor="ctr">
            <a:normAutofit/>
          </a:bodyPr>
          <a:lstStyle>
            <a:lvl1pPr>
              <a:defRPr sz="359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4626" y="2336874"/>
            <a:ext cx="5606875" cy="359931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145" y="2336873"/>
            <a:ext cx="3789091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0EDB4-80EA-4326-BCA5-E9CE28A4E771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de-DE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88348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5094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3070" y="1971234"/>
            <a:ext cx="1602580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5094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3071" y="609600"/>
            <a:ext cx="1602580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147" y="753228"/>
            <a:ext cx="9611353" cy="1080938"/>
          </a:xfrm>
        </p:spPr>
        <p:txBody>
          <a:bodyPr anchor="ctr">
            <a:normAutofit/>
          </a:bodyPr>
          <a:lstStyle>
            <a:lvl1pPr>
              <a:defRPr sz="359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7066" y="2336874"/>
            <a:ext cx="5424436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199"/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146" y="2336874"/>
            <a:ext cx="3875247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0EDB4-80EA-4326-BCA5-E9CE28A4E771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de-DE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21714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21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145" y="753228"/>
            <a:ext cx="9611357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145" y="2336873"/>
            <a:ext cx="9611357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49014" y="5936188"/>
            <a:ext cx="27424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80EDB4-80EA-4326-BCA5-E9CE28A4E771}" type="datetime1">
              <a:rPr lang="de-DE" smtClean="0"/>
              <a:pPr/>
              <a:t>21.07.2021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144" y="5936189"/>
            <a:ext cx="68688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de-DE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6662" y="753228"/>
            <a:ext cx="1153850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37DED6-D4C7-42EE-AB49-D2E39E64FDE4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678439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  <p:sldLayoutId id="2147483749" r:id="rId13"/>
    <p:sldLayoutId id="2147483750" r:id="rId14"/>
    <p:sldLayoutId id="2147483751" r:id="rId15"/>
    <p:sldLayoutId id="2147483752" r:id="rId16"/>
    <p:sldLayoutId id="2147483753" r:id="rId17"/>
    <p:sldLayoutId id="2147483754" r:id="rId18"/>
    <p:sldLayoutId id="2147483755" r:id="rId1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126" rtl="0" eaLnBrk="1" latinLnBrk="0" hangingPunct="1">
        <a:lnSpc>
          <a:spcPct val="90000"/>
        </a:lnSpc>
        <a:spcBef>
          <a:spcPct val="0"/>
        </a:spcBef>
        <a:buNone/>
        <a:defRPr sz="35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31" indent="-228531" algn="l" defTabSz="9141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1pPr>
      <a:lvl2pPr marL="68559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2pPr>
      <a:lvl3pPr marL="1142657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3pPr>
      <a:lvl4pPr marL="1599720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4pPr>
      <a:lvl5pPr marL="2056783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5pPr>
      <a:lvl6pPr marL="2513846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de-CH" dirty="0"/>
              <a:t>PRÄSENTIEREN</a:t>
            </a:r>
            <a:endParaRPr lang="en-US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rtl="0"/>
            <a:r>
              <a:rPr lang="de-CH" dirty="0"/>
              <a:t>Mit PowerPoint 365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4596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" dirty="0"/>
              <a:t>Präsentation planen</a:t>
            </a:r>
            <a:endParaRPr lang="en-US" dirty="0"/>
          </a:p>
        </p:txBody>
      </p:sp>
      <p:sp>
        <p:nvSpPr>
          <p:cNvPr id="14" name="Inhaltsplatzhalter 13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rtl="0"/>
            <a:r>
              <a:rPr lang="de" dirty="0"/>
              <a:t>So bereiten Sie wirkungsvolle Präsentationen vor</a:t>
            </a:r>
          </a:p>
          <a:p>
            <a:pPr rtl="0"/>
            <a:r>
              <a:rPr lang="de" dirty="0"/>
              <a:t>Sie haben es in der Hand</a:t>
            </a:r>
          </a:p>
          <a:p>
            <a:pPr rtl="0"/>
            <a:r>
              <a:rPr lang="de" dirty="0"/>
              <a:t>Fehler bei einer Präsentation</a:t>
            </a:r>
          </a:p>
          <a:p>
            <a:pPr rtl="0"/>
            <a:r>
              <a:rPr lang="de" dirty="0"/>
              <a:t>Ihr Präsentationsprofil</a:t>
            </a:r>
          </a:p>
          <a:p>
            <a:pPr lvl="1" rtl="0"/>
            <a:r>
              <a:rPr lang="de" dirty="0"/>
              <a:t>Testen Sie Ihr</a:t>
            </a:r>
            <a:r>
              <a:rPr lang="de" baseline="0" dirty="0"/>
              <a:t> Präsentationsprofil</a:t>
            </a:r>
          </a:p>
          <a:p>
            <a:pPr lvl="1" rtl="0"/>
            <a:r>
              <a:rPr lang="de" baseline="0" dirty="0"/>
              <a:t>Lernen Sie Ihre Präsentationsfelder kennen</a:t>
            </a:r>
          </a:p>
          <a:p>
            <a:pPr lvl="1" rtl="0"/>
            <a:r>
              <a:rPr lang="de-CH" dirty="0"/>
              <a:t>Vorbereiten</a:t>
            </a:r>
            <a:endParaRPr lang="de" dirty="0"/>
          </a:p>
          <a:p>
            <a:pPr lvl="1" rtl="0"/>
            <a:endParaRPr lang="de" baseline="0" dirty="0"/>
          </a:p>
        </p:txBody>
      </p:sp>
    </p:spTree>
    <p:extLst>
      <p:ext uri="{BB962C8B-B14F-4D97-AF65-F5344CB8AC3E}">
        <p14:creationId xmlns:p14="http://schemas.microsoft.com/office/powerpoint/2010/main" val="3917004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D6BC0A-E650-47E6-B126-74394A7FAB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Die gute Folie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D9D392D-72AA-460A-9848-AB121D72DB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CH"/>
              <a:t>Layout zuweisen</a:t>
            </a:r>
          </a:p>
          <a:p>
            <a:pPr lvl="0"/>
            <a:r>
              <a:rPr lang="de-CH"/>
              <a:t>Text eingeben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00287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" dirty="0"/>
              <a:t>Ziel</a:t>
            </a:r>
            <a:r>
              <a:rPr lang="de" baseline="0" dirty="0"/>
              <a:t> und Zuhöreranalyse</a:t>
            </a:r>
            <a:endParaRPr lang="en-US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rtl="0"/>
            <a:r>
              <a:rPr lang="de" dirty="0"/>
              <a:t>Was Ihre Präsentation bewirken soll</a:t>
            </a:r>
          </a:p>
          <a:p>
            <a:pPr rtl="0"/>
            <a:r>
              <a:rPr lang="de" dirty="0"/>
              <a:t>Ziele zuerst festlegen</a:t>
            </a:r>
          </a:p>
          <a:p>
            <a:pPr rtl="0"/>
            <a:r>
              <a:rPr lang="de" dirty="0"/>
              <a:t>Das sollten Sie über I</a:t>
            </a:r>
            <a:r>
              <a:rPr lang="de-CH" dirty="0"/>
              <a:t>h</a:t>
            </a:r>
            <a:r>
              <a:rPr lang="de" dirty="0"/>
              <a:t>re Teilnehmer wissen</a:t>
            </a:r>
          </a:p>
          <a:p>
            <a:pPr rtl="0"/>
            <a:r>
              <a:rPr lang="de" dirty="0"/>
              <a:t>Wann</a:t>
            </a:r>
            <a:r>
              <a:rPr lang="de" baseline="0" dirty="0"/>
              <a:t> sollten Sie eine Präsentation ablehnen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5354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" dirty="0"/>
              <a:t>Ideen,</a:t>
            </a:r>
            <a:r>
              <a:rPr lang="de" baseline="0" dirty="0"/>
              <a:t> Material und Titel</a:t>
            </a:r>
            <a:endParaRPr lang="en-US" dirty="0"/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rtl="0"/>
            <a:r>
              <a:rPr lang="de" dirty="0"/>
              <a:t>Mit Brainstorming Ideen produzieren</a:t>
            </a:r>
          </a:p>
          <a:p>
            <a:pPr rtl="0"/>
            <a:r>
              <a:rPr lang="de" dirty="0"/>
              <a:t>Informationsquelle nutzen</a:t>
            </a:r>
          </a:p>
          <a:p>
            <a:pPr rtl="0"/>
            <a:r>
              <a:rPr lang="de" dirty="0"/>
              <a:t>Einen zündenden</a:t>
            </a:r>
            <a:r>
              <a:rPr lang="de" baseline="0" dirty="0"/>
              <a:t> Titel finden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6445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CH" dirty="0"/>
              <a:t>Tipps</a:t>
            </a:r>
            <a:endParaRPr lang="en-US" dirty="0"/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r>
              <a:rPr lang="de-CH" dirty="0"/>
              <a:t>Maximal drei Farben</a:t>
            </a:r>
          </a:p>
          <a:p>
            <a:r>
              <a:rPr lang="de-CH" dirty="0"/>
              <a:t>Blöcke bilden</a:t>
            </a:r>
          </a:p>
          <a:p>
            <a:r>
              <a:rPr lang="de-CH" dirty="0"/>
              <a:t>Themen zusammenfassen</a:t>
            </a:r>
          </a:p>
          <a:p>
            <a:r>
              <a:rPr lang="de-CH" dirty="0"/>
              <a:t>Gliederungen erstellen</a:t>
            </a:r>
          </a:p>
          <a:p>
            <a:r>
              <a:rPr lang="de-CH" dirty="0"/>
              <a:t>Zusammengehörendes</a:t>
            </a:r>
          </a:p>
          <a:p>
            <a:r>
              <a:rPr lang="de-CH" dirty="0"/>
              <a:t>Mit der gleichen Farbe darstellen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6046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6A9C41"/>
      </a:dk2>
      <a:lt2>
        <a:srgbClr val="E7E6E6"/>
      </a:lt2>
      <a:accent1>
        <a:srgbClr val="A7D535"/>
      </a:accent1>
      <a:accent2>
        <a:srgbClr val="EACA4F"/>
      </a:accent2>
      <a:accent3>
        <a:srgbClr val="FD9850"/>
      </a:accent3>
      <a:accent4>
        <a:srgbClr val="F46442"/>
      </a:accent4>
      <a:accent5>
        <a:srgbClr val="54D289"/>
      </a:accent5>
      <a:accent6>
        <a:srgbClr val="6AD8CB"/>
      </a:accent6>
      <a:hlink>
        <a:srgbClr val="CAFB50"/>
      </a:hlink>
      <a:folHlink>
        <a:srgbClr val="DEFF8B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3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06000"/>
                <a:satMod val="120000"/>
                <a:lumMod val="7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B587E4A9-1405-4B4F-8BC3-512EE08D2EBF}"/>
    </a:ext>
  </a:extLst>
</a:theme>
</file>

<file path=ppt/theme/theme2.xml><?xml version="1.0" encoding="utf-8"?>
<a:theme xmlns:a="http://schemas.openxmlformats.org/drawingml/2006/main" name="Office-Design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Design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E0A218B65CF8F4E9AF05F2AB7592672" ma:contentTypeVersion="13" ma:contentTypeDescription="Ein neues Dokument erstellen." ma:contentTypeScope="" ma:versionID="af400b85aa85b8b0fc95e3f13bdfff5a">
  <xsd:schema xmlns:xsd="http://www.w3.org/2001/XMLSchema" xmlns:xs="http://www.w3.org/2001/XMLSchema" xmlns:p="http://schemas.microsoft.com/office/2006/metadata/properties" xmlns:ns2="5d36d37b-71b4-4416-b8a2-712a72be7925" xmlns:ns3="e92a2ac5-b25a-46ac-94d3-afeb148eacd8" targetNamespace="http://schemas.microsoft.com/office/2006/metadata/properties" ma:root="true" ma:fieldsID="05fcc17906e3898e53c48a31fc5a2857" ns2:_="" ns3:_="">
    <xsd:import namespace="5d36d37b-71b4-4416-b8a2-712a72be7925"/>
    <xsd:import namespace="e92a2ac5-b25a-46ac-94d3-afeb148eacd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36d37b-71b4-4416-b8a2-712a72be792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2a2ac5-b25a-46ac-94d3-afeb148eacd8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301D382-32B0-43EE-932C-28906AF37617}">
  <ds:schemaRefs>
    <ds:schemaRef ds:uri="http://purl.org/dc/terms/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FE10526-7771-48EC-9213-84A8F1358F7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d36d37b-71b4-4416-b8a2-712a72be7925"/>
    <ds:schemaRef ds:uri="e92a2ac5-b25a-46ac-94d3-afeb148eacd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B9B07D7-50B9-4B63-9FF4-ECA38C9443C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Berlin</Template>
  <TotalTime>0</TotalTime>
  <Words>98</Words>
  <Application>Microsoft Office PowerPoint</Application>
  <PresentationFormat>Benutzerdefiniert</PresentationFormat>
  <Paragraphs>29</Paragraphs>
  <Slides>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0" baseType="lpstr">
      <vt:lpstr>Arial</vt:lpstr>
      <vt:lpstr>Century Gothic</vt:lpstr>
      <vt:lpstr>Trebuchet MS</vt:lpstr>
      <vt:lpstr>Berlin</vt:lpstr>
      <vt:lpstr>PRÄSENTIEREN</vt:lpstr>
      <vt:lpstr>Präsentation planen</vt:lpstr>
      <vt:lpstr>Die gute Folie</vt:lpstr>
      <vt:lpstr>Ziel und Zuhöreranalyse</vt:lpstr>
      <vt:lpstr>Ideen, Material und Titel</vt:lpstr>
      <vt:lpstr>Tipps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2018-09-03T09:19:44Z</dcterms:created>
  <dcterms:modified xsi:type="dcterms:W3CDTF">2021-07-21T07:33:01Z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0x010100BE0A218B65CF8F4E9AF05F2AB7592672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CampaignTags">
    <vt:lpwstr/>
  </property>
  <property fmtid="{D5CDD505-2E9C-101B-9397-08002B2CF9AE}" pid="7" name="ScenarioTags">
    <vt:lpwstr/>
  </property>
</Properties>
</file>