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"/>
  </p:notesMasterIdLst>
  <p:handoutMasterIdLst>
    <p:handoutMasterId r:id="rId7"/>
  </p:handoutMasterIdLst>
  <p:sldIdLst>
    <p:sldId id="256" r:id="rId2"/>
    <p:sldId id="258" r:id="rId3"/>
    <p:sldId id="259" r:id="rId4"/>
    <p:sldId id="260" r:id="rId5"/>
  </p:sldIdLst>
  <p:sldSz cx="10160000" cy="5715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320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224" autoAdjust="0"/>
    <p:restoredTop sz="92132" autoAdjust="0"/>
  </p:normalViewPr>
  <p:slideViewPr>
    <p:cSldViewPr>
      <p:cViewPr varScale="1">
        <p:scale>
          <a:sx n="58" d="100"/>
          <a:sy n="58" d="100"/>
        </p:scale>
        <p:origin x="96" y="1140"/>
      </p:cViewPr>
      <p:guideLst>
        <p:guide orient="horz" pos="1800"/>
        <p:guide pos="32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1" d="100"/>
          <a:sy n="31" d="100"/>
        </p:scale>
        <p:origin x="-1555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6F3C2-065F-413C-918C-ED329D2542C9}" type="datetimeFigureOut">
              <a:rPr lang="de-DE" smtClean="0"/>
              <a:pPr/>
              <a:t>26.04.2018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6AF37D-ECF2-4B66-B7B7-54B3AFDCF80A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457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B384A-4957-47F0-93C0-E3CF5F6E0966}" type="datetimeFigureOut">
              <a:rPr lang="de-DE" smtClean="0"/>
              <a:pPr/>
              <a:t>26.04.2018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742240-1CC0-47EA-AC17-BF87F2C7B72C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5349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742240-1CC0-47EA-AC17-BF87F2C7B72C}" type="slidenum">
              <a:rPr lang="de-CH" smtClean="0"/>
              <a:pPr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46873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62000" y="1775357"/>
            <a:ext cx="8636000" cy="1225021"/>
          </a:xfrm>
        </p:spPr>
        <p:txBody>
          <a:bodyPr/>
          <a:lstStyle/>
          <a:p>
            <a:r>
              <a:rPr lang="de-DE" dirty="0"/>
              <a:t>Titelmasterformat durch Klicken bearbeiten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238500"/>
            <a:ext cx="71120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2D3D0-6DA3-4497-80A7-0E9D6243DDC3}" type="datetimeFigureOut">
              <a:rPr lang="de-DE" smtClean="0"/>
              <a:pPr/>
              <a:t>26.04.2018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EFF5-BBE1-4332-9FFB-7048D5E92F44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66000" y="228867"/>
            <a:ext cx="2286000" cy="4876271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08000" y="228867"/>
            <a:ext cx="6688667" cy="4876271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2D3D0-6DA3-4497-80A7-0E9D6243DDC3}" type="datetimeFigureOut">
              <a:rPr lang="de-DE" smtClean="0"/>
              <a:pPr/>
              <a:t>26.04.2018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EFF5-BBE1-4332-9FFB-7048D5E92F44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2D3D0-6DA3-4497-80A7-0E9D6243DDC3}" type="datetimeFigureOut">
              <a:rPr lang="de-DE" smtClean="0"/>
              <a:pPr/>
              <a:t>26.04.2018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EFF5-BBE1-4332-9FFB-7048D5E92F44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8000" y="1333500"/>
            <a:ext cx="4487333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64667" y="1333500"/>
            <a:ext cx="4487333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2D3D0-6DA3-4497-80A7-0E9D6243DDC3}" type="datetimeFigureOut">
              <a:rPr lang="de-DE" smtClean="0"/>
              <a:pPr/>
              <a:t>26.04.2018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EFF5-BBE1-4332-9FFB-7048D5E92F44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8000" y="1279263"/>
            <a:ext cx="448909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8000" y="1812396"/>
            <a:ext cx="448909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61143" y="1279263"/>
            <a:ext cx="4490861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61143" y="1812396"/>
            <a:ext cx="4490861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2D3D0-6DA3-4497-80A7-0E9D6243DDC3}" type="datetimeFigureOut">
              <a:rPr lang="de-DE" smtClean="0"/>
              <a:pPr/>
              <a:t>26.04.2018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EFF5-BBE1-4332-9FFB-7048D5E92F44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2D3D0-6DA3-4497-80A7-0E9D6243DDC3}" type="datetimeFigureOut">
              <a:rPr lang="de-DE" smtClean="0"/>
              <a:pPr/>
              <a:t>26.04.2018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EFF5-BBE1-4332-9FFB-7048D5E92F44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2D3D0-6DA3-4497-80A7-0E9D6243DDC3}" type="datetimeFigureOut">
              <a:rPr lang="de-DE" smtClean="0"/>
              <a:pPr/>
              <a:t>26.04.2018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EFF5-BBE1-4332-9FFB-7048D5E92F44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8004" y="227544"/>
            <a:ext cx="3342570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72278" y="227542"/>
            <a:ext cx="5679722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08004" y="1195919"/>
            <a:ext cx="3342570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2D3D0-6DA3-4497-80A7-0E9D6243DDC3}" type="datetimeFigureOut">
              <a:rPr lang="de-DE" smtClean="0"/>
              <a:pPr/>
              <a:t>26.04.2018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EFF5-BBE1-4332-9FFB-7048D5E92F44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91431" y="4000500"/>
            <a:ext cx="60960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91431" y="510646"/>
            <a:ext cx="60960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91431" y="4472782"/>
            <a:ext cx="60960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2D3D0-6DA3-4497-80A7-0E9D6243DDC3}" type="datetimeFigureOut">
              <a:rPr lang="de-DE" smtClean="0"/>
              <a:pPr/>
              <a:t>26.04.2018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EFF5-BBE1-4332-9FFB-7048D5E92F44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2D3D0-6DA3-4497-80A7-0E9D6243DDC3}" type="datetimeFigureOut">
              <a:rPr lang="de-DE" smtClean="0"/>
              <a:pPr/>
              <a:t>26.04.2018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0EFF5-BBE1-4332-9FFB-7048D5E92F44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508000" y="228865"/>
            <a:ext cx="91440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08000" y="1333500"/>
            <a:ext cx="91440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508000" y="5296961"/>
            <a:ext cx="2370667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2D3D0-6DA3-4497-80A7-0E9D6243DDC3}" type="datetimeFigureOut">
              <a:rPr lang="de-DE" smtClean="0"/>
              <a:pPr/>
              <a:t>26.04.2018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471334" y="5296961"/>
            <a:ext cx="3217333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7281333" y="5296961"/>
            <a:ext cx="2370667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0EFF5-BBE1-4332-9FFB-7048D5E92F44}" type="slidenum">
              <a:rPr lang="de-CH" smtClean="0"/>
              <a:pPr/>
              <a:t>‹Nr.›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</p:sldLayoutIdLst>
  <p:transition>
    <p:zo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Präsentieren mit PowerPoint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/>
              <a:t>Ein Leitfaden von Yvonne Kuhn</a:t>
            </a:r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Ausgabemedien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Bildschirm</a:t>
            </a:r>
          </a:p>
          <a:p>
            <a:pPr lvl="1"/>
            <a:r>
              <a:rPr lang="de-DE" dirty="0"/>
              <a:t>Beamer</a:t>
            </a:r>
          </a:p>
          <a:p>
            <a:pPr lvl="1"/>
            <a:r>
              <a:rPr lang="de-DE" dirty="0"/>
              <a:t>Overheadfolien</a:t>
            </a:r>
          </a:p>
          <a:p>
            <a:r>
              <a:rPr lang="de-DE" dirty="0"/>
              <a:t>Handzettel</a:t>
            </a:r>
            <a:endParaRPr lang="de-CH" dirty="0"/>
          </a:p>
        </p:txBody>
      </p:sp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Goldene Regeln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Einheitliches Design</a:t>
            </a:r>
          </a:p>
          <a:p>
            <a:r>
              <a:rPr lang="de-CH" dirty="0"/>
              <a:t>Grosse Schriften</a:t>
            </a:r>
          </a:p>
          <a:p>
            <a:r>
              <a:rPr lang="de-CH" dirty="0"/>
              <a:t>Hoher Kontrast</a:t>
            </a:r>
          </a:p>
          <a:p>
            <a:r>
              <a:rPr lang="de-CH" dirty="0"/>
              <a:t>Wenig Text pro Folie</a:t>
            </a:r>
          </a:p>
          <a:p>
            <a:r>
              <a:rPr lang="de-CH" dirty="0"/>
              <a:t>Einfache Grafiken</a:t>
            </a:r>
          </a:p>
        </p:txBody>
      </p:sp>
    </p:spTree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Folien erstellen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Texte eingeben</a:t>
            </a:r>
          </a:p>
          <a:p>
            <a:r>
              <a:rPr lang="de-CH" dirty="0"/>
              <a:t>Grafiken einfügen</a:t>
            </a:r>
          </a:p>
          <a:p>
            <a:r>
              <a:rPr lang="de-CH" dirty="0"/>
              <a:t>Hintergrund festlegen</a:t>
            </a:r>
          </a:p>
          <a:p>
            <a:r>
              <a:rPr lang="de-CH" dirty="0"/>
              <a:t>Ablauf festlegen</a:t>
            </a:r>
          </a:p>
        </p:txBody>
      </p:sp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nanke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</Words>
  <Application>Microsoft Office PowerPoint</Application>
  <PresentationFormat>Benutzerdefiniert</PresentationFormat>
  <Paragraphs>19</Paragraphs>
  <Slides>4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7" baseType="lpstr">
      <vt:lpstr>Arial</vt:lpstr>
      <vt:lpstr>Calibri</vt:lpstr>
      <vt:lpstr>Larissa-Design</vt:lpstr>
      <vt:lpstr>Präsentieren mit PowerPoint</vt:lpstr>
      <vt:lpstr>Ausgabemedien</vt:lpstr>
      <vt:lpstr>Goldene Regeln</vt:lpstr>
      <vt:lpstr>Folien erstellen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Grundlagen</dc:title>
  <dc:subject/>
  <dc:creator>H. Gächter</dc:creator>
  <cp:keywords>Berufl. PC-Einsatz</cp:keywords>
  <cp:lastModifiedBy>Doris Keller</cp:lastModifiedBy>
  <cp:revision>37</cp:revision>
  <dcterms:created xsi:type="dcterms:W3CDTF">2007-05-17T09:42:22Z</dcterms:created>
  <dcterms:modified xsi:type="dcterms:W3CDTF">2018-04-26T13:30:48Z</dcterms:modified>
  <cp:category/>
</cp:coreProperties>
</file>